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580" autoAdjust="0"/>
  </p:normalViewPr>
  <p:slideViewPr>
    <p:cSldViewPr>
      <p:cViewPr varScale="1">
        <p:scale>
          <a:sx n="79" d="100"/>
          <a:sy n="79" d="100"/>
        </p:scale>
        <p:origin x="264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1741" y="0"/>
            <a:ext cx="9616259" cy="10287000"/>
          </a:xfrm>
          <a:custGeom>
            <a:avLst/>
            <a:gdLst/>
            <a:ahLst/>
            <a:cxnLst/>
            <a:rect l="l" t="t" r="r" b="b"/>
            <a:pathLst>
              <a:path w="9616259" h="10287000">
                <a:moveTo>
                  <a:pt x="0" y="0"/>
                </a:moveTo>
                <a:lnTo>
                  <a:pt x="9616259" y="0"/>
                </a:lnTo>
                <a:lnTo>
                  <a:pt x="96162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3000"/>
            </a:blip>
            <a:stretch>
              <a:fillRect l="-32631" r="-2793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671741" cy="10287000"/>
            <a:chOff x="0" y="0"/>
            <a:chExt cx="22839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3915" cy="2709333"/>
            </a:xfrm>
            <a:custGeom>
              <a:avLst/>
              <a:gdLst/>
              <a:ahLst/>
              <a:cxnLst/>
              <a:rect l="l" t="t" r="r" b="b"/>
              <a:pathLst>
                <a:path w="2283915" h="2709333">
                  <a:moveTo>
                    <a:pt x="0" y="0"/>
                  </a:moveTo>
                  <a:lnTo>
                    <a:pt x="2283915" y="0"/>
                  </a:lnTo>
                  <a:lnTo>
                    <a:pt x="22839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39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33288" y="3807984"/>
            <a:ext cx="4405164" cy="2013976"/>
          </a:xfrm>
          <a:custGeom>
            <a:avLst/>
            <a:gdLst/>
            <a:ahLst/>
            <a:cxnLst/>
            <a:rect l="l" t="t" r="r" b="b"/>
            <a:pathLst>
              <a:path w="4405164" h="2013976">
                <a:moveTo>
                  <a:pt x="0" y="0"/>
                </a:moveTo>
                <a:lnTo>
                  <a:pt x="4405165" y="0"/>
                </a:lnTo>
                <a:lnTo>
                  <a:pt x="4405165" y="2013976"/>
                </a:lnTo>
                <a:lnTo>
                  <a:pt x="0" y="201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274" b="-168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29706" y="6478332"/>
            <a:ext cx="6812329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AI to revolutionize the logsistic industry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6748" y="9506958"/>
            <a:ext cx="562799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Josephine, Krishnasai, Bo, Jesse, Goyo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5453430"/>
            <a:ext cx="6835066" cy="0"/>
          </a:xfrm>
          <a:prstGeom prst="line">
            <a:avLst/>
          </a:prstGeom>
          <a:ln w="66675" cap="flat">
            <a:solidFill>
              <a:srgbClr val="BA0D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8317" y="0"/>
            <a:ext cx="18426317" cy="10287000"/>
            <a:chOff x="0" y="0"/>
            <a:chExt cx="48530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3022" cy="2709333"/>
            </a:xfrm>
            <a:custGeom>
              <a:avLst/>
              <a:gdLst/>
              <a:ahLst/>
              <a:cxnLst/>
              <a:rect l="l" t="t" r="r" b="b"/>
              <a:pathLst>
                <a:path w="4853022" h="2709333">
                  <a:moveTo>
                    <a:pt x="0" y="0"/>
                  </a:moveTo>
                  <a:lnTo>
                    <a:pt x="4853022" y="0"/>
                  </a:lnTo>
                  <a:lnTo>
                    <a:pt x="48530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30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737719" y="6066138"/>
            <a:ext cx="10812562" cy="0"/>
          </a:xfrm>
          <a:prstGeom prst="line">
            <a:avLst/>
          </a:prstGeom>
          <a:ln w="66675" cap="flat">
            <a:solidFill>
              <a:srgbClr val="BA0D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25026" y="4341303"/>
            <a:ext cx="8837948" cy="10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3"/>
              </a:lnSpc>
              <a:spcBef>
                <a:spcPct val="0"/>
              </a:spcBef>
            </a:pPr>
            <a:r>
              <a:rPr lang="en-US" sz="6252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Appendix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9448" y="667845"/>
            <a:ext cx="17029103" cy="8951310"/>
            <a:chOff x="0" y="0"/>
            <a:chExt cx="4485031" cy="23575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85031" cy="2357547"/>
            </a:xfrm>
            <a:custGeom>
              <a:avLst/>
              <a:gdLst/>
              <a:ahLst/>
              <a:cxnLst/>
              <a:rect l="l" t="t" r="r" b="b"/>
              <a:pathLst>
                <a:path w="4485031" h="2357547">
                  <a:moveTo>
                    <a:pt x="0" y="0"/>
                  </a:moveTo>
                  <a:lnTo>
                    <a:pt x="4485031" y="0"/>
                  </a:lnTo>
                  <a:lnTo>
                    <a:pt x="4485031" y="2357547"/>
                  </a:lnTo>
                  <a:lnTo>
                    <a:pt x="0" y="2357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BA0D2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85031" cy="239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46270" y="2488702"/>
            <a:ext cx="7764384" cy="6388754"/>
            <a:chOff x="0" y="0"/>
            <a:chExt cx="2044941" cy="16826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4941" cy="1682635"/>
            </a:xfrm>
            <a:custGeom>
              <a:avLst/>
              <a:gdLst/>
              <a:ahLst/>
              <a:cxnLst/>
              <a:rect l="l" t="t" r="r" b="b"/>
              <a:pathLst>
                <a:path w="2044941" h="1682635">
                  <a:moveTo>
                    <a:pt x="50852" y="0"/>
                  </a:moveTo>
                  <a:lnTo>
                    <a:pt x="1994088" y="0"/>
                  </a:lnTo>
                  <a:cubicBezTo>
                    <a:pt x="2022173" y="0"/>
                    <a:pt x="2044941" y="22767"/>
                    <a:pt x="2044941" y="50852"/>
                  </a:cubicBezTo>
                  <a:lnTo>
                    <a:pt x="2044941" y="1631782"/>
                  </a:lnTo>
                  <a:cubicBezTo>
                    <a:pt x="2044941" y="1659867"/>
                    <a:pt x="2022173" y="1682635"/>
                    <a:pt x="1994088" y="1682635"/>
                  </a:cubicBezTo>
                  <a:lnTo>
                    <a:pt x="50852" y="1682635"/>
                  </a:lnTo>
                  <a:cubicBezTo>
                    <a:pt x="22767" y="1682635"/>
                    <a:pt x="0" y="1659867"/>
                    <a:pt x="0" y="1631782"/>
                  </a:cubicBezTo>
                  <a:lnTo>
                    <a:pt x="0" y="50852"/>
                  </a:lnTo>
                  <a:cubicBezTo>
                    <a:pt x="0" y="22767"/>
                    <a:pt x="22767" y="0"/>
                    <a:pt x="50852" y="0"/>
                  </a:cubicBezTo>
                  <a:close/>
                </a:path>
              </a:pathLst>
            </a:custGeom>
            <a:solidFill>
              <a:srgbClr val="FFF2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44941" cy="1720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433324"/>
            <a:ext cx="7764384" cy="6444132"/>
            <a:chOff x="0" y="0"/>
            <a:chExt cx="2044941" cy="16972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941" cy="1697220"/>
            </a:xfrm>
            <a:custGeom>
              <a:avLst/>
              <a:gdLst/>
              <a:ahLst/>
              <a:cxnLst/>
              <a:rect l="l" t="t" r="r" b="b"/>
              <a:pathLst>
                <a:path w="2044941" h="1697220">
                  <a:moveTo>
                    <a:pt x="50852" y="0"/>
                  </a:moveTo>
                  <a:lnTo>
                    <a:pt x="1994088" y="0"/>
                  </a:lnTo>
                  <a:cubicBezTo>
                    <a:pt x="2022173" y="0"/>
                    <a:pt x="2044941" y="22767"/>
                    <a:pt x="2044941" y="50852"/>
                  </a:cubicBezTo>
                  <a:lnTo>
                    <a:pt x="2044941" y="1646367"/>
                  </a:lnTo>
                  <a:cubicBezTo>
                    <a:pt x="2044941" y="1674452"/>
                    <a:pt x="2022173" y="1697220"/>
                    <a:pt x="1994088" y="1697220"/>
                  </a:cubicBezTo>
                  <a:lnTo>
                    <a:pt x="50852" y="1697220"/>
                  </a:lnTo>
                  <a:cubicBezTo>
                    <a:pt x="22767" y="1697220"/>
                    <a:pt x="0" y="1674452"/>
                    <a:pt x="0" y="1646367"/>
                  </a:cubicBezTo>
                  <a:lnTo>
                    <a:pt x="0" y="50852"/>
                  </a:lnTo>
                  <a:cubicBezTo>
                    <a:pt x="0" y="22767"/>
                    <a:pt x="22767" y="0"/>
                    <a:pt x="5085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4941" cy="1735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22829" y="2792569"/>
            <a:ext cx="6776126" cy="564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Assumptions &amp; Calculation Details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Global Operations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Estimated worldwide annual operational costs (e.g., last‐mile delivery, maintenance, logistics): ~$10B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Estimated annual global revenue from DHL’s logistics operations: ~$20B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Savings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AI improvements (dynamic routing, warehouse automation, predictive maintenance) are assumed to reduce operational costs by 15%.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15% of $10B = ~$1.5B/year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 Revenue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Enhanced service quality is expected to boost revenue by 5%.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5% of $20B = ~$1.0B/year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33292" y="2937510"/>
            <a:ext cx="7126008" cy="438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Investment Costs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Initial global AI infrastructure investment: ~$500M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Ongoing annual operating costs (maintenance, training, upgrades): ~$100M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Calculation Summary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Total Annual Benefit: ~$2.5B/year (Cost Savings $1.5B + Additional Revenue $1.0B)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Net Annual Profit: ~$1.9B/year (Total Benefit minus $600M for operating + overhead costs)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ROI = (Net Profit/ Initial Investment) * 100%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ROI = 1.9B​/500M × 100% = 380%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7394" y="974276"/>
            <a:ext cx="1235320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Appendix: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Financial Calculations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67577" y="2084546"/>
          <a:ext cx="14952845" cy="6857999"/>
        </p:xfrm>
        <a:graphic>
          <a:graphicData uri="http://schemas.openxmlformats.org/drawingml/2006/table">
            <a:tbl>
              <a:tblPr/>
              <a:tblGrid>
                <a:gridCol w="237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8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9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6929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BA0D2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BA0D2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BA0D2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69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1. Input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Road Network (nodes: locations, edges: roads), Traffic (live + historical), Weather (storms, floods), Package &amp; Vehicle Data (load, priority), GPS &amp; IoT Sensors (real-time tracking)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Collects real-time and historical logistics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31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2. Graph Embedding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GCN / GAT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Converts road and traffic data into structured representations.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69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3. Spatial-Temporal Processing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TGN / TGAT (time-based updates)</a:t>
                      </a:r>
                      <a:endParaRPr lang="en-US" sz="1100"/>
                    </a:p>
                    <a:p>
                      <a:pPr marL="345439" lvl="1" indent="-172720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Memory-Augmented GNNs (learns disruptions)</a:t>
                      </a:r>
                    </a:p>
                    <a:p>
                      <a:pPr marL="345439" lvl="1" indent="-172720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Incremental Graph Updates (updates only affected roads)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Adapts dynamically to traffic/weather disruptions.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169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4. Path Optimization &amp; Decision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RL / A* (route decision-making)</a:t>
                      </a:r>
                      <a:endParaRPr lang="en-US" sz="1100"/>
                    </a:p>
                    <a:p>
                      <a:pPr marL="345439" lvl="1" indent="-172720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Sparse Attention (prioritizes key roads)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Selects the most efficient delivery routes.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1690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5. Output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Optimized Route</a:t>
                      </a:r>
                      <a:endParaRPr lang="en-US" sz="1100"/>
                    </a:p>
                    <a:p>
                      <a:pPr marL="345439" lvl="1" indent="-172720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ETA Predictions</a:t>
                      </a:r>
                    </a:p>
                    <a:p>
                      <a:pPr marL="345439" lvl="1" indent="-172720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Alternative Routes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Provides real-time AI-driven routing.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693352"/>
            <a:ext cx="18288000" cy="593648"/>
            <a:chOff x="0" y="0"/>
            <a:chExt cx="24384000" cy="79153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4076" y="429373"/>
            <a:ext cx="17539849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Neural Network Architecture: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Graph Neural Networks (GNN) for Route Optimization</a:t>
            </a:r>
          </a:p>
          <a:p>
            <a:pPr algn="l">
              <a:lnSpc>
                <a:spcPts val="2659"/>
              </a:lnSpc>
            </a:pPr>
            <a:endParaRPr lang="en-US" sz="3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93352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3002112" y="1534267"/>
            <a:ext cx="12571654" cy="8054956"/>
          </a:xfrm>
          <a:custGeom>
            <a:avLst/>
            <a:gdLst/>
            <a:ahLst/>
            <a:cxnLst/>
            <a:rect l="l" t="t" r="r" b="b"/>
            <a:pathLst>
              <a:path w="12571654" h="8054956">
                <a:moveTo>
                  <a:pt x="0" y="0"/>
                </a:moveTo>
                <a:lnTo>
                  <a:pt x="12571654" y="0"/>
                </a:lnTo>
                <a:lnTo>
                  <a:pt x="12571654" y="8054956"/>
                </a:lnTo>
                <a:lnTo>
                  <a:pt x="0" y="805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54" b="-38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00200" y="1446467"/>
            <a:ext cx="4555261" cy="2185109"/>
          </a:xfrm>
          <a:custGeom>
            <a:avLst/>
            <a:gdLst/>
            <a:ahLst/>
            <a:cxnLst/>
            <a:rect l="l" t="t" r="r" b="b"/>
            <a:pathLst>
              <a:path w="4555261" h="2185109">
                <a:moveTo>
                  <a:pt x="0" y="0"/>
                </a:moveTo>
                <a:lnTo>
                  <a:pt x="4555261" y="0"/>
                </a:lnTo>
                <a:lnTo>
                  <a:pt x="4555261" y="2185109"/>
                </a:lnTo>
                <a:lnTo>
                  <a:pt x="0" y="218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632" r="-315839" b="-4766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490854"/>
            <a:ext cx="1673027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Overview 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DHL’s Graph Nural Network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1517" y="9820016"/>
            <a:ext cx="1856165" cy="443663"/>
          </a:xfrm>
          <a:custGeom>
            <a:avLst/>
            <a:gdLst/>
            <a:ahLst/>
            <a:cxnLst/>
            <a:rect l="l" t="t" r="r" b="b"/>
            <a:pathLst>
              <a:path w="1856165" h="443663">
                <a:moveTo>
                  <a:pt x="0" y="0"/>
                </a:moveTo>
                <a:lnTo>
                  <a:pt x="1856164" y="0"/>
                </a:lnTo>
                <a:lnTo>
                  <a:pt x="1856164" y="443663"/>
                </a:lnTo>
                <a:lnTo>
                  <a:pt x="0" y="443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616" b="-842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460769" y="3138989"/>
            <a:ext cx="16996257" cy="169962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0D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730697" y="2753506"/>
            <a:ext cx="10092439" cy="6728293"/>
          </a:xfrm>
          <a:custGeom>
            <a:avLst/>
            <a:gdLst/>
            <a:ahLst/>
            <a:cxnLst/>
            <a:rect l="l" t="t" r="r" b="b"/>
            <a:pathLst>
              <a:path w="10092439" h="6728293">
                <a:moveTo>
                  <a:pt x="0" y="0"/>
                </a:moveTo>
                <a:lnTo>
                  <a:pt x="10092438" y="0"/>
                </a:lnTo>
                <a:lnTo>
                  <a:pt x="10092438" y="6728292"/>
                </a:lnTo>
                <a:lnTo>
                  <a:pt x="0" y="672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40084" y="-12508720"/>
            <a:ext cx="16996257" cy="1699625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89240" y="508199"/>
            <a:ext cx="3278546" cy="2114662"/>
          </a:xfrm>
          <a:custGeom>
            <a:avLst/>
            <a:gdLst/>
            <a:ahLst/>
            <a:cxnLst/>
            <a:rect l="l" t="t" r="r" b="b"/>
            <a:pathLst>
              <a:path w="3278546" h="2114662">
                <a:moveTo>
                  <a:pt x="0" y="0"/>
                </a:moveTo>
                <a:lnTo>
                  <a:pt x="3278546" y="0"/>
                </a:lnTo>
                <a:lnTo>
                  <a:pt x="3278546" y="2114662"/>
                </a:lnTo>
                <a:lnTo>
                  <a:pt x="0" y="2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17994" y="928357"/>
            <a:ext cx="4539125" cy="11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8"/>
              </a:lnSpc>
              <a:spcBef>
                <a:spcPct val="0"/>
              </a:spcBef>
            </a:pPr>
            <a:r>
              <a:rPr lang="en-US" sz="6756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520092" y="3488659"/>
            <a:ext cx="14540295" cy="3309682"/>
            <a:chOff x="0" y="0"/>
            <a:chExt cx="19387059" cy="44129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296205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Challenges from GNN Implementations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19226" y="1241719"/>
              <a:ext cx="121327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 Architecture - To build or not to build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582303" y="2537966"/>
              <a:ext cx="1275055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Enterprise Architecture and Data Strategies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553186" y="3834213"/>
              <a:ext cx="1183387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Value Creation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5027700" y="3911885"/>
            <a:ext cx="6584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443713" y="2996169"/>
            <a:ext cx="1601407" cy="16014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43713" y="7158424"/>
            <a:ext cx="1421781" cy="14217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5027700" y="7907415"/>
            <a:ext cx="658489" cy="4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5027700" y="3911885"/>
            <a:ext cx="0" cy="39764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525773" y="7253674"/>
            <a:ext cx="3618227" cy="1358587"/>
            <a:chOff x="0" y="0"/>
            <a:chExt cx="952949" cy="3578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2949" cy="357817"/>
            </a:xfrm>
            <a:custGeom>
              <a:avLst/>
              <a:gdLst/>
              <a:ahLst/>
              <a:cxnLst/>
              <a:rect l="l" t="t" r="r" b="b"/>
              <a:pathLst>
                <a:path w="952949" h="357817">
                  <a:moveTo>
                    <a:pt x="53492" y="0"/>
                  </a:moveTo>
                  <a:lnTo>
                    <a:pt x="899456" y="0"/>
                  </a:lnTo>
                  <a:cubicBezTo>
                    <a:pt x="913643" y="0"/>
                    <a:pt x="927249" y="5636"/>
                    <a:pt x="937281" y="15668"/>
                  </a:cubicBezTo>
                  <a:cubicBezTo>
                    <a:pt x="947313" y="25699"/>
                    <a:pt x="952949" y="39305"/>
                    <a:pt x="952949" y="53492"/>
                  </a:cubicBezTo>
                  <a:lnTo>
                    <a:pt x="952949" y="304325"/>
                  </a:lnTo>
                  <a:cubicBezTo>
                    <a:pt x="952949" y="333868"/>
                    <a:pt x="928999" y="357817"/>
                    <a:pt x="899456" y="357817"/>
                  </a:cubicBezTo>
                  <a:lnTo>
                    <a:pt x="53492" y="357817"/>
                  </a:lnTo>
                  <a:cubicBezTo>
                    <a:pt x="23949" y="357817"/>
                    <a:pt x="0" y="333868"/>
                    <a:pt x="0" y="304325"/>
                  </a:cubicBezTo>
                  <a:lnTo>
                    <a:pt x="0" y="53492"/>
                  </a:lnTo>
                  <a:cubicBezTo>
                    <a:pt x="0" y="23949"/>
                    <a:pt x="23949" y="0"/>
                    <a:pt x="53492" y="0"/>
                  </a:cubicBezTo>
                  <a:close/>
                </a:path>
              </a:pathLst>
            </a:custGeom>
            <a:solidFill>
              <a:srgbClr val="FFF2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52949" cy="395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25773" y="5247387"/>
            <a:ext cx="3618227" cy="1358587"/>
            <a:chOff x="0" y="0"/>
            <a:chExt cx="952949" cy="3578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2949" cy="357817"/>
            </a:xfrm>
            <a:custGeom>
              <a:avLst/>
              <a:gdLst/>
              <a:ahLst/>
              <a:cxnLst/>
              <a:rect l="l" t="t" r="r" b="b"/>
              <a:pathLst>
                <a:path w="952949" h="357817">
                  <a:moveTo>
                    <a:pt x="53492" y="0"/>
                  </a:moveTo>
                  <a:lnTo>
                    <a:pt x="899456" y="0"/>
                  </a:lnTo>
                  <a:cubicBezTo>
                    <a:pt x="913643" y="0"/>
                    <a:pt x="927249" y="5636"/>
                    <a:pt x="937281" y="15668"/>
                  </a:cubicBezTo>
                  <a:cubicBezTo>
                    <a:pt x="947313" y="25699"/>
                    <a:pt x="952949" y="39305"/>
                    <a:pt x="952949" y="53492"/>
                  </a:cubicBezTo>
                  <a:lnTo>
                    <a:pt x="952949" y="304325"/>
                  </a:lnTo>
                  <a:cubicBezTo>
                    <a:pt x="952949" y="333868"/>
                    <a:pt x="928999" y="357817"/>
                    <a:pt x="899456" y="357817"/>
                  </a:cubicBezTo>
                  <a:lnTo>
                    <a:pt x="53492" y="357817"/>
                  </a:lnTo>
                  <a:cubicBezTo>
                    <a:pt x="23949" y="357817"/>
                    <a:pt x="0" y="333868"/>
                    <a:pt x="0" y="304325"/>
                  </a:cubicBezTo>
                  <a:lnTo>
                    <a:pt x="0" y="53492"/>
                  </a:lnTo>
                  <a:cubicBezTo>
                    <a:pt x="0" y="23949"/>
                    <a:pt x="23949" y="0"/>
                    <a:pt x="53492" y="0"/>
                  </a:cubicBezTo>
                  <a:close/>
                </a:path>
              </a:pathLst>
            </a:custGeom>
            <a:solidFill>
              <a:srgbClr val="FFF2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52949" cy="395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78643" y="4849349"/>
            <a:ext cx="674544" cy="67454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4563" tIns="24563" rIns="24563" bIns="24563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531951" y="5006517"/>
            <a:ext cx="367928" cy="367928"/>
          </a:xfrm>
          <a:custGeom>
            <a:avLst/>
            <a:gdLst/>
            <a:ahLst/>
            <a:cxnLst/>
            <a:rect l="l" t="t" r="r" b="b"/>
            <a:pathLst>
              <a:path w="367928" h="367928">
                <a:moveTo>
                  <a:pt x="0" y="0"/>
                </a:moveTo>
                <a:lnTo>
                  <a:pt x="367928" y="0"/>
                </a:lnTo>
                <a:lnTo>
                  <a:pt x="367928" y="367928"/>
                </a:lnTo>
                <a:lnTo>
                  <a:pt x="0" y="36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715915" y="5523148"/>
            <a:ext cx="658408" cy="65840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7650" tIns="27650" rIns="27650" bIns="2765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830445" y="5638858"/>
            <a:ext cx="429348" cy="429348"/>
          </a:xfrm>
          <a:custGeom>
            <a:avLst/>
            <a:gdLst/>
            <a:ahLst/>
            <a:cxnLst/>
            <a:rect l="l" t="t" r="r" b="b"/>
            <a:pathLst>
              <a:path w="429348" h="429348">
                <a:moveTo>
                  <a:pt x="0" y="0"/>
                </a:moveTo>
                <a:lnTo>
                  <a:pt x="429349" y="0"/>
                </a:lnTo>
                <a:lnTo>
                  <a:pt x="429349" y="429348"/>
                </a:lnTo>
                <a:lnTo>
                  <a:pt x="0" y="429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553362" y="6181556"/>
            <a:ext cx="624263" cy="62426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3160" tIns="23160" rIns="23160" bIns="2316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596531" y="6223061"/>
            <a:ext cx="537926" cy="537926"/>
          </a:xfrm>
          <a:custGeom>
            <a:avLst/>
            <a:gdLst/>
            <a:ahLst/>
            <a:cxnLst/>
            <a:rect l="l" t="t" r="r" b="b"/>
            <a:pathLst>
              <a:path w="537926" h="537926">
                <a:moveTo>
                  <a:pt x="0" y="0"/>
                </a:moveTo>
                <a:lnTo>
                  <a:pt x="537926" y="0"/>
                </a:lnTo>
                <a:lnTo>
                  <a:pt x="537926" y="537926"/>
                </a:lnTo>
                <a:lnTo>
                  <a:pt x="0" y="537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443713" y="5133522"/>
            <a:ext cx="1432693" cy="1437279"/>
          </a:xfrm>
          <a:custGeom>
            <a:avLst/>
            <a:gdLst/>
            <a:ahLst/>
            <a:cxnLst/>
            <a:rect l="l" t="t" r="r" b="b"/>
            <a:pathLst>
              <a:path w="1432693" h="1437279">
                <a:moveTo>
                  <a:pt x="0" y="0"/>
                </a:moveTo>
                <a:lnTo>
                  <a:pt x="1432693" y="0"/>
                </a:lnTo>
                <a:lnTo>
                  <a:pt x="1432693" y="1437279"/>
                </a:lnTo>
                <a:lnTo>
                  <a:pt x="0" y="14372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305" b="-769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028700" y="4681108"/>
            <a:ext cx="3510656" cy="2292952"/>
            <a:chOff x="0" y="0"/>
            <a:chExt cx="924617" cy="6039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24617" cy="603905"/>
            </a:xfrm>
            <a:custGeom>
              <a:avLst/>
              <a:gdLst/>
              <a:ahLst/>
              <a:cxnLst/>
              <a:rect l="l" t="t" r="r" b="b"/>
              <a:pathLst>
                <a:path w="924617" h="603905">
                  <a:moveTo>
                    <a:pt x="112468" y="0"/>
                  </a:moveTo>
                  <a:lnTo>
                    <a:pt x="812149" y="0"/>
                  </a:lnTo>
                  <a:cubicBezTo>
                    <a:pt x="841977" y="0"/>
                    <a:pt x="870584" y="11849"/>
                    <a:pt x="891676" y="32941"/>
                  </a:cubicBezTo>
                  <a:cubicBezTo>
                    <a:pt x="912768" y="54033"/>
                    <a:pt x="924617" y="82640"/>
                    <a:pt x="924617" y="112468"/>
                  </a:cubicBezTo>
                  <a:lnTo>
                    <a:pt x="924617" y="491437"/>
                  </a:lnTo>
                  <a:cubicBezTo>
                    <a:pt x="924617" y="521265"/>
                    <a:pt x="912768" y="549872"/>
                    <a:pt x="891676" y="570964"/>
                  </a:cubicBezTo>
                  <a:cubicBezTo>
                    <a:pt x="870584" y="592056"/>
                    <a:pt x="841977" y="603905"/>
                    <a:pt x="812149" y="603905"/>
                  </a:cubicBezTo>
                  <a:lnTo>
                    <a:pt x="112468" y="603905"/>
                  </a:lnTo>
                  <a:cubicBezTo>
                    <a:pt x="82640" y="603905"/>
                    <a:pt x="54033" y="592056"/>
                    <a:pt x="32941" y="570964"/>
                  </a:cubicBezTo>
                  <a:cubicBezTo>
                    <a:pt x="11849" y="549872"/>
                    <a:pt x="0" y="521265"/>
                    <a:pt x="0" y="491437"/>
                  </a:cubicBezTo>
                  <a:lnTo>
                    <a:pt x="0" y="112468"/>
                  </a:lnTo>
                  <a:cubicBezTo>
                    <a:pt x="0" y="82640"/>
                    <a:pt x="11849" y="54033"/>
                    <a:pt x="32941" y="32941"/>
                  </a:cubicBezTo>
                  <a:cubicBezTo>
                    <a:pt x="54033" y="11849"/>
                    <a:pt x="82640" y="0"/>
                    <a:pt x="112468" y="0"/>
                  </a:cubicBezTo>
                  <a:close/>
                </a:path>
              </a:pathLst>
            </a:custGeom>
            <a:solidFill>
              <a:srgbClr val="99E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924617" cy="64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525773" y="2996169"/>
            <a:ext cx="3618227" cy="1601407"/>
            <a:chOff x="0" y="0"/>
            <a:chExt cx="952949" cy="4217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52949" cy="421770"/>
            </a:xfrm>
            <a:custGeom>
              <a:avLst/>
              <a:gdLst/>
              <a:ahLst/>
              <a:cxnLst/>
              <a:rect l="l" t="t" r="r" b="b"/>
              <a:pathLst>
                <a:path w="952949" h="421770">
                  <a:moveTo>
                    <a:pt x="53492" y="0"/>
                  </a:moveTo>
                  <a:lnTo>
                    <a:pt x="899456" y="0"/>
                  </a:lnTo>
                  <a:cubicBezTo>
                    <a:pt x="913643" y="0"/>
                    <a:pt x="927249" y="5636"/>
                    <a:pt x="937281" y="15668"/>
                  </a:cubicBezTo>
                  <a:cubicBezTo>
                    <a:pt x="947313" y="25699"/>
                    <a:pt x="952949" y="39305"/>
                    <a:pt x="952949" y="53492"/>
                  </a:cubicBezTo>
                  <a:lnTo>
                    <a:pt x="952949" y="368277"/>
                  </a:lnTo>
                  <a:cubicBezTo>
                    <a:pt x="952949" y="397820"/>
                    <a:pt x="928999" y="421770"/>
                    <a:pt x="899456" y="421770"/>
                  </a:cubicBezTo>
                  <a:lnTo>
                    <a:pt x="53492" y="421770"/>
                  </a:lnTo>
                  <a:cubicBezTo>
                    <a:pt x="23949" y="421770"/>
                    <a:pt x="0" y="397820"/>
                    <a:pt x="0" y="368277"/>
                  </a:cubicBezTo>
                  <a:lnTo>
                    <a:pt x="0" y="53492"/>
                  </a:lnTo>
                  <a:cubicBezTo>
                    <a:pt x="0" y="23949"/>
                    <a:pt x="23949" y="0"/>
                    <a:pt x="53492" y="0"/>
                  </a:cubicBezTo>
                  <a:close/>
                </a:path>
              </a:pathLst>
            </a:custGeom>
            <a:solidFill>
              <a:srgbClr val="FFF2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52949" cy="459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4539356" y="5827584"/>
            <a:ext cx="4883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5686189" y="3162508"/>
            <a:ext cx="3457811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Disruptions and Complexities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Weather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Traffic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Geopolitics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86189" y="5507544"/>
            <a:ext cx="2995524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Growing Markets and Demand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86189" y="7434306"/>
            <a:ext cx="3344328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AI Advancements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Neural Networks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 Ai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1166" y="5061654"/>
            <a:ext cx="280572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Emerging opportunities turn into risks if not addressed properly</a:t>
            </a:r>
          </a:p>
        </p:txBody>
      </p:sp>
      <p:sp>
        <p:nvSpPr>
          <p:cNvPr id="44" name="AutoShape 44"/>
          <p:cNvSpPr/>
          <p:nvPr/>
        </p:nvSpPr>
        <p:spPr>
          <a:xfrm>
            <a:off x="11955353" y="3797624"/>
            <a:ext cx="0" cy="41334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AutoShape 45"/>
          <p:cNvSpPr/>
          <p:nvPr/>
        </p:nvSpPr>
        <p:spPr>
          <a:xfrm flipH="1">
            <a:off x="11340395" y="3820484"/>
            <a:ext cx="6149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AutoShape 46"/>
          <p:cNvSpPr/>
          <p:nvPr/>
        </p:nvSpPr>
        <p:spPr>
          <a:xfrm flipH="1">
            <a:off x="11340395" y="7892926"/>
            <a:ext cx="6149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 flipH="1">
            <a:off x="11955353" y="5832145"/>
            <a:ext cx="6149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2884636" y="4225942"/>
            <a:ext cx="4138888" cy="4023503"/>
            <a:chOff x="0" y="0"/>
            <a:chExt cx="1090078" cy="10596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90078" cy="1059688"/>
            </a:xfrm>
            <a:custGeom>
              <a:avLst/>
              <a:gdLst/>
              <a:ahLst/>
              <a:cxnLst/>
              <a:rect l="l" t="t" r="r" b="b"/>
              <a:pathLst>
                <a:path w="1090078" h="1059688">
                  <a:moveTo>
                    <a:pt x="46763" y="0"/>
                  </a:moveTo>
                  <a:lnTo>
                    <a:pt x="1043314" y="0"/>
                  </a:lnTo>
                  <a:cubicBezTo>
                    <a:pt x="1069141" y="0"/>
                    <a:pt x="1090078" y="20937"/>
                    <a:pt x="1090078" y="46763"/>
                  </a:cubicBezTo>
                  <a:lnTo>
                    <a:pt x="1090078" y="1012925"/>
                  </a:lnTo>
                  <a:cubicBezTo>
                    <a:pt x="1090078" y="1038751"/>
                    <a:pt x="1069141" y="1059688"/>
                    <a:pt x="1043314" y="1059688"/>
                  </a:cubicBezTo>
                  <a:lnTo>
                    <a:pt x="46763" y="1059688"/>
                  </a:lnTo>
                  <a:cubicBezTo>
                    <a:pt x="20937" y="1059688"/>
                    <a:pt x="0" y="1038751"/>
                    <a:pt x="0" y="1012925"/>
                  </a:cubicBezTo>
                  <a:lnTo>
                    <a:pt x="0" y="46763"/>
                  </a:lnTo>
                  <a:cubicBezTo>
                    <a:pt x="0" y="20937"/>
                    <a:pt x="20937" y="0"/>
                    <a:pt x="46763" y="0"/>
                  </a:cubicBezTo>
                  <a:close/>
                </a:path>
              </a:pathLst>
            </a:custGeom>
            <a:solidFill>
              <a:srgbClr val="FFD5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090078" cy="1097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0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3065611" y="5787658"/>
            <a:ext cx="3527276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Survival: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competitiveness and profitability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065611" y="4704422"/>
            <a:ext cx="3777235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Profit: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 inefficient, reactive instead of proactive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065611" y="6870893"/>
            <a:ext cx="3777235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Business: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failure to have a digital and infrastructure transformation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2884636" y="3405724"/>
            <a:ext cx="4138888" cy="974830"/>
            <a:chOff x="0" y="0"/>
            <a:chExt cx="1090078" cy="25674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90078" cy="256745"/>
            </a:xfrm>
            <a:custGeom>
              <a:avLst/>
              <a:gdLst/>
              <a:ahLst/>
              <a:cxnLst/>
              <a:rect l="l" t="t" r="r" b="b"/>
              <a:pathLst>
                <a:path w="1090078" h="256745">
                  <a:moveTo>
                    <a:pt x="0" y="0"/>
                  </a:moveTo>
                  <a:lnTo>
                    <a:pt x="1090078" y="0"/>
                  </a:lnTo>
                  <a:lnTo>
                    <a:pt x="1090078" y="256745"/>
                  </a:lnTo>
                  <a:lnTo>
                    <a:pt x="0" y="256745"/>
                  </a:lnTo>
                  <a:close/>
                </a:path>
              </a:pathLst>
            </a:custGeom>
            <a:solidFill>
              <a:srgbClr val="BA0D2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90078" cy="294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035770" y="3638556"/>
            <a:ext cx="21029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of Inaction</a:t>
            </a:r>
          </a:p>
        </p:txBody>
      </p:sp>
      <p:sp>
        <p:nvSpPr>
          <p:cNvPr id="58" name="Freeform 58"/>
          <p:cNvSpPr/>
          <p:nvPr/>
        </p:nvSpPr>
        <p:spPr>
          <a:xfrm>
            <a:off x="12926903" y="3459406"/>
            <a:ext cx="975517" cy="867466"/>
          </a:xfrm>
          <a:custGeom>
            <a:avLst/>
            <a:gdLst/>
            <a:ahLst/>
            <a:cxnLst/>
            <a:rect l="l" t="t" r="r" b="b"/>
            <a:pathLst>
              <a:path w="975517" h="867466">
                <a:moveTo>
                  <a:pt x="0" y="0"/>
                </a:moveTo>
                <a:lnTo>
                  <a:pt x="975517" y="0"/>
                </a:lnTo>
                <a:lnTo>
                  <a:pt x="975517" y="867466"/>
                </a:lnTo>
                <a:lnTo>
                  <a:pt x="0" y="8674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74" t="-14505" r="-5703" b="-9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1492106" y="858124"/>
            <a:ext cx="1553141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should DHL have a high-level </a:t>
            </a: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strategy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capitalization and</a:t>
            </a: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industry disruption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25136" y="4394449"/>
            <a:ext cx="1189370" cy="1189370"/>
            <a:chOff x="0" y="0"/>
            <a:chExt cx="1585827" cy="158582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585827" cy="158582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8044" y="92873"/>
              <a:ext cx="1400081" cy="140008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A0D2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60981" y="169400"/>
              <a:ext cx="463864" cy="115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67268" y="4394449"/>
            <a:ext cx="1189370" cy="1189370"/>
            <a:chOff x="0" y="0"/>
            <a:chExt cx="1585827" cy="158582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85827" cy="158582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88044" y="92873"/>
              <a:ext cx="1400081" cy="140008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A0D2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60981" y="169400"/>
              <a:ext cx="463864" cy="115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71427" y="4394449"/>
            <a:ext cx="1189370" cy="1189370"/>
            <a:chOff x="0" y="0"/>
            <a:chExt cx="1585827" cy="158582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85827" cy="158582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8044" y="92873"/>
              <a:ext cx="1400081" cy="140008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BA0D2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8063" tIns="48063" rIns="48063" bIns="48063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60981" y="169400"/>
              <a:ext cx="463864" cy="1151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0" y="0"/>
            <a:ext cx="18240536" cy="2633607"/>
          </a:xfrm>
          <a:custGeom>
            <a:avLst/>
            <a:gdLst/>
            <a:ahLst/>
            <a:cxnLst/>
            <a:rect l="l" t="t" r="r" b="b"/>
            <a:pathLst>
              <a:path w="18240536" h="2633607">
                <a:moveTo>
                  <a:pt x="0" y="0"/>
                </a:moveTo>
                <a:lnTo>
                  <a:pt x="18240536" y="0"/>
                </a:lnTo>
                <a:lnTo>
                  <a:pt x="18240536" y="2633607"/>
                </a:lnTo>
                <a:lnTo>
                  <a:pt x="0" y="263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t="-193170" b="-1691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 rot="-5400000">
            <a:off x="7803465" y="-7803465"/>
            <a:ext cx="2633607" cy="18240536"/>
            <a:chOff x="0" y="0"/>
            <a:chExt cx="693625" cy="480409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3625" cy="4804092"/>
            </a:xfrm>
            <a:custGeom>
              <a:avLst/>
              <a:gdLst/>
              <a:ahLst/>
              <a:cxnLst/>
              <a:rect l="l" t="t" r="r" b="b"/>
              <a:pathLst>
                <a:path w="693625" h="4804092">
                  <a:moveTo>
                    <a:pt x="0" y="0"/>
                  </a:moveTo>
                  <a:lnTo>
                    <a:pt x="693625" y="0"/>
                  </a:lnTo>
                  <a:lnTo>
                    <a:pt x="693625" y="4804092"/>
                  </a:lnTo>
                  <a:lnTo>
                    <a:pt x="0" y="4804092"/>
                  </a:ln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93625" cy="48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6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879738" y="5680791"/>
            <a:ext cx="4760137" cy="3373445"/>
            <a:chOff x="0" y="0"/>
            <a:chExt cx="1253699" cy="8884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53699" cy="888479"/>
            </a:xfrm>
            <a:custGeom>
              <a:avLst/>
              <a:gdLst/>
              <a:ahLst/>
              <a:cxnLst/>
              <a:rect l="l" t="t" r="r" b="b"/>
              <a:pathLst>
                <a:path w="1253699" h="888479">
                  <a:moveTo>
                    <a:pt x="82947" y="0"/>
                  </a:moveTo>
                  <a:lnTo>
                    <a:pt x="1170752" y="0"/>
                  </a:lnTo>
                  <a:cubicBezTo>
                    <a:pt x="1192751" y="0"/>
                    <a:pt x="1213849" y="8739"/>
                    <a:pt x="1229404" y="24295"/>
                  </a:cubicBezTo>
                  <a:cubicBezTo>
                    <a:pt x="1244960" y="39850"/>
                    <a:pt x="1253699" y="60948"/>
                    <a:pt x="1253699" y="82947"/>
                  </a:cubicBezTo>
                  <a:lnTo>
                    <a:pt x="1253699" y="805533"/>
                  </a:lnTo>
                  <a:cubicBezTo>
                    <a:pt x="1253699" y="827531"/>
                    <a:pt x="1244960" y="848629"/>
                    <a:pt x="1229404" y="864185"/>
                  </a:cubicBezTo>
                  <a:cubicBezTo>
                    <a:pt x="1213849" y="879740"/>
                    <a:pt x="1192751" y="888479"/>
                    <a:pt x="1170752" y="888479"/>
                  </a:cubicBezTo>
                  <a:lnTo>
                    <a:pt x="82947" y="888479"/>
                  </a:lnTo>
                  <a:cubicBezTo>
                    <a:pt x="60948" y="888479"/>
                    <a:pt x="39850" y="879740"/>
                    <a:pt x="24295" y="864185"/>
                  </a:cubicBezTo>
                  <a:cubicBezTo>
                    <a:pt x="8739" y="848629"/>
                    <a:pt x="0" y="827531"/>
                    <a:pt x="0" y="805533"/>
                  </a:cubicBezTo>
                  <a:lnTo>
                    <a:pt x="0" y="82947"/>
                  </a:lnTo>
                  <a:cubicBezTo>
                    <a:pt x="0" y="60948"/>
                    <a:pt x="8739" y="39850"/>
                    <a:pt x="24295" y="24295"/>
                  </a:cubicBezTo>
                  <a:cubicBezTo>
                    <a:pt x="39850" y="8739"/>
                    <a:pt x="60948" y="0"/>
                    <a:pt x="82947" y="0"/>
                  </a:cubicBezTo>
                  <a:close/>
                </a:path>
              </a:pathLst>
            </a:custGeom>
            <a:solidFill>
              <a:srgbClr val="EBEA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53699" cy="92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33550" y="5680791"/>
            <a:ext cx="4760137" cy="3373445"/>
            <a:chOff x="0" y="0"/>
            <a:chExt cx="1253699" cy="88847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53699" cy="888479"/>
            </a:xfrm>
            <a:custGeom>
              <a:avLst/>
              <a:gdLst/>
              <a:ahLst/>
              <a:cxnLst/>
              <a:rect l="l" t="t" r="r" b="b"/>
              <a:pathLst>
                <a:path w="1253699" h="888479">
                  <a:moveTo>
                    <a:pt x="82947" y="0"/>
                  </a:moveTo>
                  <a:lnTo>
                    <a:pt x="1170752" y="0"/>
                  </a:lnTo>
                  <a:cubicBezTo>
                    <a:pt x="1192751" y="0"/>
                    <a:pt x="1213849" y="8739"/>
                    <a:pt x="1229404" y="24295"/>
                  </a:cubicBezTo>
                  <a:cubicBezTo>
                    <a:pt x="1244960" y="39850"/>
                    <a:pt x="1253699" y="60948"/>
                    <a:pt x="1253699" y="82947"/>
                  </a:cubicBezTo>
                  <a:lnTo>
                    <a:pt x="1253699" y="805533"/>
                  </a:lnTo>
                  <a:cubicBezTo>
                    <a:pt x="1253699" y="827531"/>
                    <a:pt x="1244960" y="848629"/>
                    <a:pt x="1229404" y="864185"/>
                  </a:cubicBezTo>
                  <a:cubicBezTo>
                    <a:pt x="1213849" y="879740"/>
                    <a:pt x="1192751" y="888479"/>
                    <a:pt x="1170752" y="888479"/>
                  </a:cubicBezTo>
                  <a:lnTo>
                    <a:pt x="82947" y="888479"/>
                  </a:lnTo>
                  <a:cubicBezTo>
                    <a:pt x="60948" y="888479"/>
                    <a:pt x="39850" y="879740"/>
                    <a:pt x="24295" y="864185"/>
                  </a:cubicBezTo>
                  <a:cubicBezTo>
                    <a:pt x="8739" y="848629"/>
                    <a:pt x="0" y="827531"/>
                    <a:pt x="0" y="805533"/>
                  </a:cubicBezTo>
                  <a:lnTo>
                    <a:pt x="0" y="82947"/>
                  </a:lnTo>
                  <a:cubicBezTo>
                    <a:pt x="0" y="60948"/>
                    <a:pt x="8739" y="39850"/>
                    <a:pt x="24295" y="24295"/>
                  </a:cubicBezTo>
                  <a:cubicBezTo>
                    <a:pt x="39850" y="8739"/>
                    <a:pt x="60948" y="0"/>
                    <a:pt x="82947" y="0"/>
                  </a:cubicBezTo>
                  <a:close/>
                </a:path>
              </a:pathLst>
            </a:custGeom>
            <a:solidFill>
              <a:srgbClr val="EBEA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253699" cy="92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886043" y="5680791"/>
            <a:ext cx="4760137" cy="3373445"/>
            <a:chOff x="0" y="0"/>
            <a:chExt cx="1253699" cy="88847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3699" cy="888479"/>
            </a:xfrm>
            <a:custGeom>
              <a:avLst/>
              <a:gdLst/>
              <a:ahLst/>
              <a:cxnLst/>
              <a:rect l="l" t="t" r="r" b="b"/>
              <a:pathLst>
                <a:path w="1253699" h="888479">
                  <a:moveTo>
                    <a:pt x="82947" y="0"/>
                  </a:moveTo>
                  <a:lnTo>
                    <a:pt x="1170752" y="0"/>
                  </a:lnTo>
                  <a:cubicBezTo>
                    <a:pt x="1192751" y="0"/>
                    <a:pt x="1213849" y="8739"/>
                    <a:pt x="1229404" y="24295"/>
                  </a:cubicBezTo>
                  <a:cubicBezTo>
                    <a:pt x="1244960" y="39850"/>
                    <a:pt x="1253699" y="60948"/>
                    <a:pt x="1253699" y="82947"/>
                  </a:cubicBezTo>
                  <a:lnTo>
                    <a:pt x="1253699" y="805533"/>
                  </a:lnTo>
                  <a:cubicBezTo>
                    <a:pt x="1253699" y="827531"/>
                    <a:pt x="1244960" y="848629"/>
                    <a:pt x="1229404" y="864185"/>
                  </a:cubicBezTo>
                  <a:cubicBezTo>
                    <a:pt x="1213849" y="879740"/>
                    <a:pt x="1192751" y="888479"/>
                    <a:pt x="1170752" y="888479"/>
                  </a:cubicBezTo>
                  <a:lnTo>
                    <a:pt x="82947" y="888479"/>
                  </a:lnTo>
                  <a:cubicBezTo>
                    <a:pt x="60948" y="888479"/>
                    <a:pt x="39850" y="879740"/>
                    <a:pt x="24295" y="864185"/>
                  </a:cubicBezTo>
                  <a:cubicBezTo>
                    <a:pt x="8739" y="848629"/>
                    <a:pt x="0" y="827531"/>
                    <a:pt x="0" y="805533"/>
                  </a:cubicBezTo>
                  <a:lnTo>
                    <a:pt x="0" y="82947"/>
                  </a:lnTo>
                  <a:cubicBezTo>
                    <a:pt x="0" y="60948"/>
                    <a:pt x="8739" y="39850"/>
                    <a:pt x="24295" y="24295"/>
                  </a:cubicBezTo>
                  <a:cubicBezTo>
                    <a:pt x="39850" y="8739"/>
                    <a:pt x="60948" y="0"/>
                    <a:pt x="82947" y="0"/>
                  </a:cubicBezTo>
                  <a:close/>
                </a:path>
              </a:pathLst>
            </a:custGeom>
            <a:solidFill>
              <a:srgbClr val="EBEA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253699" cy="92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7735169" y="6799550"/>
            <a:ext cx="3239412" cy="2075568"/>
          </a:xfrm>
          <a:custGeom>
            <a:avLst/>
            <a:gdLst/>
            <a:ahLst/>
            <a:cxnLst/>
            <a:rect l="l" t="t" r="r" b="b"/>
            <a:pathLst>
              <a:path w="3239412" h="2075568">
                <a:moveTo>
                  <a:pt x="0" y="0"/>
                </a:moveTo>
                <a:lnTo>
                  <a:pt x="3239412" y="0"/>
                </a:lnTo>
                <a:lnTo>
                  <a:pt x="3239412" y="2075568"/>
                </a:lnTo>
                <a:lnTo>
                  <a:pt x="0" y="207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54" b="-38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7735169" y="6799550"/>
            <a:ext cx="1099768" cy="395203"/>
            <a:chOff x="0" y="0"/>
            <a:chExt cx="334796" cy="12030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34796" cy="120309"/>
            </a:xfrm>
            <a:custGeom>
              <a:avLst/>
              <a:gdLst/>
              <a:ahLst/>
              <a:cxnLst/>
              <a:rect l="l" t="t" r="r" b="b"/>
              <a:pathLst>
                <a:path w="334796" h="120309">
                  <a:moveTo>
                    <a:pt x="60155" y="0"/>
                  </a:moveTo>
                  <a:lnTo>
                    <a:pt x="274641" y="0"/>
                  </a:lnTo>
                  <a:cubicBezTo>
                    <a:pt x="307864" y="0"/>
                    <a:pt x="334796" y="26932"/>
                    <a:pt x="334796" y="60155"/>
                  </a:cubicBezTo>
                  <a:lnTo>
                    <a:pt x="334796" y="60155"/>
                  </a:lnTo>
                  <a:cubicBezTo>
                    <a:pt x="334796" y="93377"/>
                    <a:pt x="307864" y="120309"/>
                    <a:pt x="274641" y="120309"/>
                  </a:cubicBezTo>
                  <a:lnTo>
                    <a:pt x="60155" y="120309"/>
                  </a:lnTo>
                  <a:cubicBezTo>
                    <a:pt x="26932" y="120309"/>
                    <a:pt x="0" y="93377"/>
                    <a:pt x="0" y="60155"/>
                  </a:cubicBezTo>
                  <a:lnTo>
                    <a:pt x="0" y="60155"/>
                  </a:lnTo>
                  <a:cubicBezTo>
                    <a:pt x="0" y="26932"/>
                    <a:pt x="26932" y="0"/>
                    <a:pt x="601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334796" cy="158409"/>
            </a:xfrm>
            <a:prstGeom prst="rect">
              <a:avLst/>
            </a:prstGeom>
          </p:spPr>
          <p:txBody>
            <a:bodyPr lIns="43950" tIns="43950" rIns="43950" bIns="4395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4176831" y="6659233"/>
            <a:ext cx="2178561" cy="2197477"/>
          </a:xfrm>
          <a:custGeom>
            <a:avLst/>
            <a:gdLst/>
            <a:ahLst/>
            <a:cxnLst/>
            <a:rect l="l" t="t" r="r" b="b"/>
            <a:pathLst>
              <a:path w="2178561" h="2197477">
                <a:moveTo>
                  <a:pt x="0" y="0"/>
                </a:moveTo>
                <a:lnTo>
                  <a:pt x="2178561" y="0"/>
                </a:lnTo>
                <a:lnTo>
                  <a:pt x="2178561" y="2197477"/>
                </a:lnTo>
                <a:lnTo>
                  <a:pt x="0" y="2197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182" t="-6377" r="-4815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754886" y="6948929"/>
            <a:ext cx="2717464" cy="1618084"/>
            <a:chOff x="0" y="0"/>
            <a:chExt cx="5182477" cy="3085848"/>
          </a:xfrm>
        </p:grpSpPr>
        <p:sp>
          <p:nvSpPr>
            <p:cNvPr id="50" name="Freeform 50"/>
            <p:cNvSpPr/>
            <p:nvPr/>
          </p:nvSpPr>
          <p:spPr>
            <a:xfrm>
              <a:off x="-12700" y="-2540"/>
              <a:ext cx="5198987" cy="3089658"/>
            </a:xfrm>
            <a:custGeom>
              <a:avLst/>
              <a:gdLst/>
              <a:ahLst/>
              <a:cxnLst/>
              <a:rect l="l" t="t" r="r" b="b"/>
              <a:pathLst>
                <a:path w="5198987" h="3089658">
                  <a:moveTo>
                    <a:pt x="5176366" y="1514288"/>
                  </a:moveTo>
                  <a:cubicBezTo>
                    <a:pt x="5181068" y="1511743"/>
                    <a:pt x="5185771" y="1510470"/>
                    <a:pt x="5188907" y="1506652"/>
                  </a:cubicBezTo>
                  <a:cubicBezTo>
                    <a:pt x="5192042" y="1504108"/>
                    <a:pt x="5197717" y="1500290"/>
                    <a:pt x="5197717" y="1496472"/>
                  </a:cubicBezTo>
                  <a:cubicBezTo>
                    <a:pt x="5197717" y="1493927"/>
                    <a:pt x="5192042" y="1490110"/>
                    <a:pt x="5188907" y="1487565"/>
                  </a:cubicBezTo>
                  <a:lnTo>
                    <a:pt x="5174798" y="1476112"/>
                  </a:lnTo>
                  <a:cubicBezTo>
                    <a:pt x="5177934" y="1473567"/>
                    <a:pt x="5184204" y="1472295"/>
                    <a:pt x="5184204" y="1468477"/>
                  </a:cubicBezTo>
                  <a:cubicBezTo>
                    <a:pt x="5187339" y="1458297"/>
                    <a:pt x="5192042" y="1448117"/>
                    <a:pt x="5192042" y="1437937"/>
                  </a:cubicBezTo>
                  <a:cubicBezTo>
                    <a:pt x="5192042" y="1432847"/>
                    <a:pt x="5181068" y="1429029"/>
                    <a:pt x="5174798" y="1422667"/>
                  </a:cubicBezTo>
                  <a:cubicBezTo>
                    <a:pt x="5181068" y="1422667"/>
                    <a:pt x="5184204" y="1422667"/>
                    <a:pt x="5188907" y="1421394"/>
                  </a:cubicBezTo>
                  <a:lnTo>
                    <a:pt x="5188907" y="1417576"/>
                  </a:lnTo>
                  <a:lnTo>
                    <a:pt x="5174798" y="1417576"/>
                  </a:lnTo>
                  <a:cubicBezTo>
                    <a:pt x="5165392" y="1412486"/>
                    <a:pt x="5155987" y="1402306"/>
                    <a:pt x="5152852" y="1403579"/>
                  </a:cubicBezTo>
                  <a:cubicBezTo>
                    <a:pt x="5135608" y="1411214"/>
                    <a:pt x="5135608" y="1401034"/>
                    <a:pt x="5132473" y="1393399"/>
                  </a:cubicBezTo>
                  <a:cubicBezTo>
                    <a:pt x="5126203" y="1394671"/>
                    <a:pt x="5119932" y="1395944"/>
                    <a:pt x="5115230" y="1394671"/>
                  </a:cubicBezTo>
                  <a:cubicBezTo>
                    <a:pt x="5104256" y="1393399"/>
                    <a:pt x="5093283" y="1389581"/>
                    <a:pt x="5082310" y="1389581"/>
                  </a:cubicBezTo>
                  <a:cubicBezTo>
                    <a:pt x="5068201" y="1388309"/>
                    <a:pt x="5052526" y="1388309"/>
                    <a:pt x="5036850" y="1387036"/>
                  </a:cubicBezTo>
                  <a:cubicBezTo>
                    <a:pt x="5013336" y="1384491"/>
                    <a:pt x="4989822" y="1381946"/>
                    <a:pt x="4966308" y="1379401"/>
                  </a:cubicBezTo>
                  <a:cubicBezTo>
                    <a:pt x="4964740" y="1379401"/>
                    <a:pt x="4961605" y="1381946"/>
                    <a:pt x="4960038" y="1381946"/>
                  </a:cubicBezTo>
                  <a:cubicBezTo>
                    <a:pt x="4947496" y="1380674"/>
                    <a:pt x="4934956" y="1379401"/>
                    <a:pt x="4923982" y="1376856"/>
                  </a:cubicBezTo>
                  <a:cubicBezTo>
                    <a:pt x="4920848" y="1375583"/>
                    <a:pt x="4919280" y="1369221"/>
                    <a:pt x="4919280" y="1366676"/>
                  </a:cubicBezTo>
                  <a:cubicBezTo>
                    <a:pt x="4936523" y="1356496"/>
                    <a:pt x="4953767" y="1346316"/>
                    <a:pt x="4964740" y="1339953"/>
                  </a:cubicBezTo>
                  <a:cubicBezTo>
                    <a:pt x="4977281" y="1338681"/>
                    <a:pt x="4985119" y="1337408"/>
                    <a:pt x="4996092" y="1337408"/>
                  </a:cubicBezTo>
                  <a:cubicBezTo>
                    <a:pt x="4986686" y="1327228"/>
                    <a:pt x="4980416" y="1322138"/>
                    <a:pt x="4972578" y="1314503"/>
                  </a:cubicBezTo>
                  <a:cubicBezTo>
                    <a:pt x="4967875" y="1315775"/>
                    <a:pt x="4963172" y="1317048"/>
                    <a:pt x="4955334" y="1319593"/>
                  </a:cubicBezTo>
                  <a:cubicBezTo>
                    <a:pt x="4955334" y="1313230"/>
                    <a:pt x="4955334" y="1306868"/>
                    <a:pt x="4956902" y="1306868"/>
                  </a:cubicBezTo>
                  <a:cubicBezTo>
                    <a:pt x="4963172" y="1305595"/>
                    <a:pt x="4972578" y="1304323"/>
                    <a:pt x="4977281" y="1306868"/>
                  </a:cubicBezTo>
                  <a:cubicBezTo>
                    <a:pt x="4983552" y="1310685"/>
                    <a:pt x="4986686" y="1317048"/>
                    <a:pt x="4992957" y="1324683"/>
                  </a:cubicBezTo>
                  <a:cubicBezTo>
                    <a:pt x="4996092" y="1324683"/>
                    <a:pt x="5002362" y="1325955"/>
                    <a:pt x="5008633" y="1325955"/>
                  </a:cubicBezTo>
                  <a:cubicBezTo>
                    <a:pt x="5007065" y="1309413"/>
                    <a:pt x="5007065" y="1309413"/>
                    <a:pt x="4989822" y="1285235"/>
                  </a:cubicBezTo>
                  <a:cubicBezTo>
                    <a:pt x="5011768" y="1285235"/>
                    <a:pt x="5018038" y="1280145"/>
                    <a:pt x="5013336" y="1262330"/>
                  </a:cubicBezTo>
                  <a:cubicBezTo>
                    <a:pt x="5027444" y="1261057"/>
                    <a:pt x="5043120" y="1259785"/>
                    <a:pt x="5057228" y="1259785"/>
                  </a:cubicBezTo>
                  <a:cubicBezTo>
                    <a:pt x="5055660" y="1257240"/>
                    <a:pt x="5052526" y="1252150"/>
                    <a:pt x="5050958" y="1248332"/>
                  </a:cubicBezTo>
                  <a:cubicBezTo>
                    <a:pt x="5057228" y="1249604"/>
                    <a:pt x="5061931" y="1250877"/>
                    <a:pt x="5065066" y="1252150"/>
                  </a:cubicBezTo>
                  <a:cubicBezTo>
                    <a:pt x="5066634" y="1245787"/>
                    <a:pt x="5066634" y="1239424"/>
                    <a:pt x="5068201" y="1234334"/>
                  </a:cubicBezTo>
                  <a:cubicBezTo>
                    <a:pt x="5069769" y="1227972"/>
                    <a:pt x="5071337" y="1220337"/>
                    <a:pt x="5072904" y="1213974"/>
                  </a:cubicBezTo>
                  <a:cubicBezTo>
                    <a:pt x="5072904" y="1211429"/>
                    <a:pt x="5071337" y="1207612"/>
                    <a:pt x="5072904" y="1203794"/>
                  </a:cubicBezTo>
                  <a:cubicBezTo>
                    <a:pt x="5077608" y="1193614"/>
                    <a:pt x="5079174" y="1178344"/>
                    <a:pt x="5074472" y="1170709"/>
                  </a:cubicBezTo>
                  <a:cubicBezTo>
                    <a:pt x="5077608" y="1168164"/>
                    <a:pt x="5079174" y="1164346"/>
                    <a:pt x="5079174" y="1161801"/>
                  </a:cubicBezTo>
                  <a:cubicBezTo>
                    <a:pt x="5079174" y="1151621"/>
                    <a:pt x="5079174" y="1140168"/>
                    <a:pt x="5077608" y="1129988"/>
                  </a:cubicBezTo>
                  <a:cubicBezTo>
                    <a:pt x="5076040" y="1119808"/>
                    <a:pt x="5074472" y="1110900"/>
                    <a:pt x="5072904" y="1100720"/>
                  </a:cubicBezTo>
                  <a:cubicBezTo>
                    <a:pt x="5071337" y="1098175"/>
                    <a:pt x="5071337" y="1095630"/>
                    <a:pt x="5072904" y="1091813"/>
                  </a:cubicBezTo>
                  <a:cubicBezTo>
                    <a:pt x="5077608" y="1081633"/>
                    <a:pt x="5080742" y="1071452"/>
                    <a:pt x="5071337" y="1061272"/>
                  </a:cubicBezTo>
                  <a:cubicBezTo>
                    <a:pt x="5068201" y="1058727"/>
                    <a:pt x="5069769" y="1052365"/>
                    <a:pt x="5071337" y="1048547"/>
                  </a:cubicBezTo>
                  <a:cubicBezTo>
                    <a:pt x="5076040" y="1034550"/>
                    <a:pt x="5066634" y="1023097"/>
                    <a:pt x="5049390" y="1020552"/>
                  </a:cubicBezTo>
                  <a:lnTo>
                    <a:pt x="5043120" y="1020552"/>
                  </a:lnTo>
                  <a:cubicBezTo>
                    <a:pt x="5044688" y="1016734"/>
                    <a:pt x="5046256" y="1015462"/>
                    <a:pt x="5047823" y="1012917"/>
                  </a:cubicBezTo>
                  <a:cubicBezTo>
                    <a:pt x="5043120" y="1011644"/>
                    <a:pt x="5038417" y="1011644"/>
                    <a:pt x="5035282" y="1009099"/>
                  </a:cubicBezTo>
                  <a:cubicBezTo>
                    <a:pt x="5032147" y="1007827"/>
                    <a:pt x="5030579" y="1004009"/>
                    <a:pt x="5027444" y="1002737"/>
                  </a:cubicBezTo>
                  <a:cubicBezTo>
                    <a:pt x="5014904" y="997647"/>
                    <a:pt x="5000795" y="992557"/>
                    <a:pt x="4986686" y="987466"/>
                  </a:cubicBezTo>
                  <a:cubicBezTo>
                    <a:pt x="4981984" y="986194"/>
                    <a:pt x="4975713" y="986194"/>
                    <a:pt x="4971011" y="986194"/>
                  </a:cubicBezTo>
                  <a:cubicBezTo>
                    <a:pt x="4967875" y="987466"/>
                    <a:pt x="4966308" y="982376"/>
                    <a:pt x="4963172" y="982376"/>
                  </a:cubicBezTo>
                  <a:cubicBezTo>
                    <a:pt x="4941226" y="978559"/>
                    <a:pt x="4919280" y="976014"/>
                    <a:pt x="4897334" y="970924"/>
                  </a:cubicBezTo>
                  <a:cubicBezTo>
                    <a:pt x="4880090" y="965834"/>
                    <a:pt x="4859711" y="976014"/>
                    <a:pt x="4842468" y="965834"/>
                  </a:cubicBezTo>
                  <a:cubicBezTo>
                    <a:pt x="4840900" y="964561"/>
                    <a:pt x="4837765" y="967106"/>
                    <a:pt x="4836197" y="967106"/>
                  </a:cubicBezTo>
                  <a:cubicBezTo>
                    <a:pt x="4822089" y="964561"/>
                    <a:pt x="4809548" y="970924"/>
                    <a:pt x="4795440" y="967106"/>
                  </a:cubicBezTo>
                  <a:cubicBezTo>
                    <a:pt x="4781331" y="963289"/>
                    <a:pt x="4765655" y="962016"/>
                    <a:pt x="4759385" y="950564"/>
                  </a:cubicBezTo>
                  <a:cubicBezTo>
                    <a:pt x="4753115" y="939111"/>
                    <a:pt x="4748412" y="927658"/>
                    <a:pt x="4748412" y="916206"/>
                  </a:cubicBezTo>
                  <a:cubicBezTo>
                    <a:pt x="4749979" y="902208"/>
                    <a:pt x="4757817" y="886938"/>
                    <a:pt x="4728033" y="889483"/>
                  </a:cubicBezTo>
                  <a:cubicBezTo>
                    <a:pt x="4729600" y="886938"/>
                    <a:pt x="4729600" y="884393"/>
                    <a:pt x="4731168" y="883120"/>
                  </a:cubicBezTo>
                  <a:cubicBezTo>
                    <a:pt x="4640247" y="875485"/>
                    <a:pt x="4549327" y="869123"/>
                    <a:pt x="4459974" y="861487"/>
                  </a:cubicBezTo>
                  <a:cubicBezTo>
                    <a:pt x="4456839" y="852580"/>
                    <a:pt x="4453703" y="842400"/>
                    <a:pt x="4450568" y="828402"/>
                  </a:cubicBezTo>
                  <a:cubicBezTo>
                    <a:pt x="4467811" y="843672"/>
                    <a:pt x="4483488" y="852580"/>
                    <a:pt x="4505434" y="851307"/>
                  </a:cubicBezTo>
                  <a:cubicBezTo>
                    <a:pt x="4507002" y="841127"/>
                    <a:pt x="4505434" y="833492"/>
                    <a:pt x="4492893" y="827130"/>
                  </a:cubicBezTo>
                  <a:cubicBezTo>
                    <a:pt x="4491325" y="825857"/>
                    <a:pt x="4489758" y="820767"/>
                    <a:pt x="4491325" y="818222"/>
                  </a:cubicBezTo>
                  <a:cubicBezTo>
                    <a:pt x="4497596" y="805497"/>
                    <a:pt x="4503867" y="794044"/>
                    <a:pt x="4508569" y="782592"/>
                  </a:cubicBezTo>
                  <a:cubicBezTo>
                    <a:pt x="4514840" y="786409"/>
                    <a:pt x="4519543" y="788954"/>
                    <a:pt x="4525813" y="791499"/>
                  </a:cubicBezTo>
                  <a:lnTo>
                    <a:pt x="4528948" y="788954"/>
                  </a:lnTo>
                  <a:lnTo>
                    <a:pt x="4510137" y="766049"/>
                  </a:lnTo>
                  <a:cubicBezTo>
                    <a:pt x="4522677" y="768594"/>
                    <a:pt x="4533651" y="769866"/>
                    <a:pt x="4547759" y="772411"/>
                  </a:cubicBezTo>
                  <a:cubicBezTo>
                    <a:pt x="4543056" y="764776"/>
                    <a:pt x="4538354" y="759686"/>
                    <a:pt x="4538354" y="759686"/>
                  </a:cubicBezTo>
                  <a:cubicBezTo>
                    <a:pt x="4546191" y="754596"/>
                    <a:pt x="4554029" y="749506"/>
                    <a:pt x="4565003" y="743144"/>
                  </a:cubicBezTo>
                  <a:cubicBezTo>
                    <a:pt x="4565003" y="741871"/>
                    <a:pt x="4566570" y="734236"/>
                    <a:pt x="4571273" y="732963"/>
                  </a:cubicBezTo>
                  <a:cubicBezTo>
                    <a:pt x="4580679" y="729146"/>
                    <a:pt x="4583814" y="735509"/>
                    <a:pt x="4586949" y="741871"/>
                  </a:cubicBezTo>
                  <a:cubicBezTo>
                    <a:pt x="4588517" y="745689"/>
                    <a:pt x="4597922" y="746961"/>
                    <a:pt x="4604193" y="748234"/>
                  </a:cubicBezTo>
                  <a:cubicBezTo>
                    <a:pt x="4610463" y="749506"/>
                    <a:pt x="4618301" y="749506"/>
                    <a:pt x="4626139" y="748234"/>
                  </a:cubicBezTo>
                  <a:cubicBezTo>
                    <a:pt x="4638680" y="748234"/>
                    <a:pt x="4651221" y="746961"/>
                    <a:pt x="4668464" y="745689"/>
                  </a:cubicBezTo>
                  <a:cubicBezTo>
                    <a:pt x="4655923" y="743144"/>
                    <a:pt x="4646518" y="740599"/>
                    <a:pt x="4638680" y="739326"/>
                  </a:cubicBezTo>
                  <a:cubicBezTo>
                    <a:pt x="4638680" y="738054"/>
                    <a:pt x="4638680" y="736781"/>
                    <a:pt x="4637112" y="735509"/>
                  </a:cubicBezTo>
                  <a:cubicBezTo>
                    <a:pt x="4649653" y="732963"/>
                    <a:pt x="4662194" y="730418"/>
                    <a:pt x="4673167" y="727873"/>
                  </a:cubicBezTo>
                  <a:cubicBezTo>
                    <a:pt x="4685708" y="730418"/>
                    <a:pt x="4696681" y="734236"/>
                    <a:pt x="4706086" y="736781"/>
                  </a:cubicBezTo>
                  <a:cubicBezTo>
                    <a:pt x="4709222" y="759686"/>
                    <a:pt x="4728033" y="740599"/>
                    <a:pt x="4739006" y="743144"/>
                  </a:cubicBezTo>
                  <a:cubicBezTo>
                    <a:pt x="4735871" y="738054"/>
                    <a:pt x="4731168" y="732963"/>
                    <a:pt x="4726465" y="726601"/>
                  </a:cubicBezTo>
                  <a:cubicBezTo>
                    <a:pt x="4746844" y="729146"/>
                    <a:pt x="4767223" y="729146"/>
                    <a:pt x="4781331" y="741871"/>
                  </a:cubicBezTo>
                  <a:cubicBezTo>
                    <a:pt x="4782899" y="743144"/>
                    <a:pt x="4789169" y="741871"/>
                    <a:pt x="4792304" y="740599"/>
                  </a:cubicBezTo>
                  <a:cubicBezTo>
                    <a:pt x="4797007" y="741871"/>
                    <a:pt x="4804845" y="744416"/>
                    <a:pt x="4807981" y="743144"/>
                  </a:cubicBezTo>
                  <a:cubicBezTo>
                    <a:pt x="4812683" y="739326"/>
                    <a:pt x="4812683" y="732963"/>
                    <a:pt x="4817386" y="725328"/>
                  </a:cubicBezTo>
                  <a:cubicBezTo>
                    <a:pt x="4828359" y="740599"/>
                    <a:pt x="4839332" y="731691"/>
                    <a:pt x="4850306" y="725328"/>
                  </a:cubicBezTo>
                  <a:cubicBezTo>
                    <a:pt x="4848738" y="729146"/>
                    <a:pt x="4848738" y="731691"/>
                    <a:pt x="4848738" y="731691"/>
                  </a:cubicBezTo>
                  <a:cubicBezTo>
                    <a:pt x="4858144" y="735509"/>
                    <a:pt x="4865982" y="738054"/>
                    <a:pt x="4876955" y="741871"/>
                  </a:cubicBezTo>
                  <a:cubicBezTo>
                    <a:pt x="4884793" y="739326"/>
                    <a:pt x="4894198" y="730418"/>
                    <a:pt x="4908307" y="739326"/>
                  </a:cubicBezTo>
                  <a:cubicBezTo>
                    <a:pt x="4909874" y="740599"/>
                    <a:pt x="4916144" y="738054"/>
                    <a:pt x="4920848" y="738054"/>
                  </a:cubicBezTo>
                  <a:cubicBezTo>
                    <a:pt x="4925550" y="736781"/>
                    <a:pt x="4928686" y="736781"/>
                    <a:pt x="4930253" y="735509"/>
                  </a:cubicBezTo>
                  <a:cubicBezTo>
                    <a:pt x="4933388" y="726601"/>
                    <a:pt x="4934956" y="718966"/>
                    <a:pt x="4939659" y="711331"/>
                  </a:cubicBezTo>
                  <a:cubicBezTo>
                    <a:pt x="4944361" y="703696"/>
                    <a:pt x="4942794" y="696061"/>
                    <a:pt x="4933388" y="693516"/>
                  </a:cubicBezTo>
                  <a:cubicBezTo>
                    <a:pt x="4930253" y="692243"/>
                    <a:pt x="4927118" y="692243"/>
                    <a:pt x="4925550" y="690971"/>
                  </a:cubicBezTo>
                  <a:cubicBezTo>
                    <a:pt x="4939659" y="679518"/>
                    <a:pt x="4952200" y="671883"/>
                    <a:pt x="4972578" y="676973"/>
                  </a:cubicBezTo>
                  <a:cubicBezTo>
                    <a:pt x="4977281" y="678245"/>
                    <a:pt x="4983552" y="673155"/>
                    <a:pt x="4991390" y="669338"/>
                  </a:cubicBezTo>
                  <a:cubicBezTo>
                    <a:pt x="4986686" y="665520"/>
                    <a:pt x="4983552" y="664248"/>
                    <a:pt x="4980416" y="662975"/>
                  </a:cubicBezTo>
                  <a:cubicBezTo>
                    <a:pt x="4992957" y="641342"/>
                    <a:pt x="5013336" y="655340"/>
                    <a:pt x="5032147" y="655340"/>
                  </a:cubicBezTo>
                  <a:cubicBezTo>
                    <a:pt x="5025876" y="651523"/>
                    <a:pt x="5022741" y="647705"/>
                    <a:pt x="5019606" y="646432"/>
                  </a:cubicBezTo>
                  <a:cubicBezTo>
                    <a:pt x="5029012" y="642615"/>
                    <a:pt x="5038417" y="640070"/>
                    <a:pt x="5046256" y="636252"/>
                  </a:cubicBezTo>
                  <a:cubicBezTo>
                    <a:pt x="5047823" y="631162"/>
                    <a:pt x="5046256" y="626072"/>
                    <a:pt x="5047823" y="623527"/>
                  </a:cubicBezTo>
                  <a:cubicBezTo>
                    <a:pt x="5055660" y="613347"/>
                    <a:pt x="5050958" y="605712"/>
                    <a:pt x="5038417" y="600622"/>
                  </a:cubicBezTo>
                  <a:cubicBezTo>
                    <a:pt x="5033714" y="598077"/>
                    <a:pt x="5029012" y="592987"/>
                    <a:pt x="5025876" y="589169"/>
                  </a:cubicBezTo>
                  <a:cubicBezTo>
                    <a:pt x="5030579" y="589169"/>
                    <a:pt x="5036850" y="587897"/>
                    <a:pt x="5043120" y="587897"/>
                  </a:cubicBezTo>
                  <a:lnTo>
                    <a:pt x="5043120" y="572627"/>
                  </a:lnTo>
                  <a:cubicBezTo>
                    <a:pt x="5046256" y="572627"/>
                    <a:pt x="5049390" y="572627"/>
                    <a:pt x="5052526" y="573899"/>
                  </a:cubicBezTo>
                  <a:cubicBezTo>
                    <a:pt x="5054093" y="558629"/>
                    <a:pt x="5055660" y="543359"/>
                    <a:pt x="5058796" y="526816"/>
                  </a:cubicBezTo>
                  <a:cubicBezTo>
                    <a:pt x="5041552" y="519181"/>
                    <a:pt x="5050958" y="510273"/>
                    <a:pt x="5060364" y="498821"/>
                  </a:cubicBezTo>
                  <a:cubicBezTo>
                    <a:pt x="5060364" y="498821"/>
                    <a:pt x="5057228" y="497548"/>
                    <a:pt x="5054093" y="497548"/>
                  </a:cubicBezTo>
                  <a:cubicBezTo>
                    <a:pt x="5055660" y="492458"/>
                    <a:pt x="5058796" y="487368"/>
                    <a:pt x="5060364" y="482278"/>
                  </a:cubicBezTo>
                  <a:cubicBezTo>
                    <a:pt x="5063499" y="472098"/>
                    <a:pt x="5058796" y="470825"/>
                    <a:pt x="5044688" y="475916"/>
                  </a:cubicBezTo>
                  <a:cubicBezTo>
                    <a:pt x="5043120" y="473371"/>
                    <a:pt x="5041552" y="469553"/>
                    <a:pt x="5038417" y="467008"/>
                  </a:cubicBezTo>
                  <a:cubicBezTo>
                    <a:pt x="5036850" y="468280"/>
                    <a:pt x="5036850" y="469553"/>
                    <a:pt x="5035282" y="470825"/>
                  </a:cubicBezTo>
                  <a:cubicBezTo>
                    <a:pt x="5029012" y="469553"/>
                    <a:pt x="5024308" y="467008"/>
                    <a:pt x="5018038" y="465735"/>
                  </a:cubicBezTo>
                  <a:cubicBezTo>
                    <a:pt x="4986686" y="455555"/>
                    <a:pt x="4953767" y="458100"/>
                    <a:pt x="4922415" y="456828"/>
                  </a:cubicBezTo>
                  <a:cubicBezTo>
                    <a:pt x="4917712" y="456828"/>
                    <a:pt x="4911442" y="460645"/>
                    <a:pt x="4906739" y="460645"/>
                  </a:cubicBezTo>
                  <a:cubicBezTo>
                    <a:pt x="4887928" y="459373"/>
                    <a:pt x="4870684" y="454283"/>
                    <a:pt x="4853441" y="453010"/>
                  </a:cubicBezTo>
                  <a:cubicBezTo>
                    <a:pt x="4829927" y="451738"/>
                    <a:pt x="4806413" y="451738"/>
                    <a:pt x="4782899" y="451738"/>
                  </a:cubicBezTo>
                  <a:cubicBezTo>
                    <a:pt x="4765655" y="451738"/>
                    <a:pt x="4762520" y="444103"/>
                    <a:pt x="4764088" y="433923"/>
                  </a:cubicBezTo>
                  <a:cubicBezTo>
                    <a:pt x="4770358" y="430105"/>
                    <a:pt x="4776629" y="422470"/>
                    <a:pt x="4776629" y="421197"/>
                  </a:cubicBezTo>
                  <a:cubicBezTo>
                    <a:pt x="4756250" y="408472"/>
                    <a:pt x="4775061" y="399565"/>
                    <a:pt x="4779764" y="389385"/>
                  </a:cubicBezTo>
                  <a:cubicBezTo>
                    <a:pt x="4778196" y="363934"/>
                    <a:pt x="4776629" y="338484"/>
                    <a:pt x="4775061" y="311761"/>
                  </a:cubicBezTo>
                  <a:cubicBezTo>
                    <a:pt x="4778196" y="310489"/>
                    <a:pt x="4784466" y="309216"/>
                    <a:pt x="4789169" y="307944"/>
                  </a:cubicBezTo>
                  <a:cubicBezTo>
                    <a:pt x="4787602" y="304126"/>
                    <a:pt x="4784466" y="300309"/>
                    <a:pt x="4784466" y="296491"/>
                  </a:cubicBezTo>
                  <a:cubicBezTo>
                    <a:pt x="4789169" y="281221"/>
                    <a:pt x="4790737" y="265951"/>
                    <a:pt x="4770358" y="254498"/>
                  </a:cubicBezTo>
                  <a:cubicBezTo>
                    <a:pt x="4779764" y="249408"/>
                    <a:pt x="4787602" y="245590"/>
                    <a:pt x="4797007" y="240500"/>
                  </a:cubicBezTo>
                  <a:cubicBezTo>
                    <a:pt x="4795440" y="239228"/>
                    <a:pt x="4793872" y="236683"/>
                    <a:pt x="4793872" y="235410"/>
                  </a:cubicBezTo>
                  <a:cubicBezTo>
                    <a:pt x="4793872" y="234138"/>
                    <a:pt x="4792304" y="234138"/>
                    <a:pt x="4790737" y="234138"/>
                  </a:cubicBezTo>
                  <a:cubicBezTo>
                    <a:pt x="4775061" y="234138"/>
                    <a:pt x="4768790" y="231593"/>
                    <a:pt x="4767223" y="218868"/>
                  </a:cubicBezTo>
                  <a:cubicBezTo>
                    <a:pt x="4767223" y="216323"/>
                    <a:pt x="4767223" y="212505"/>
                    <a:pt x="4770358" y="209960"/>
                  </a:cubicBezTo>
                  <a:cubicBezTo>
                    <a:pt x="4776629" y="206142"/>
                    <a:pt x="4782899" y="202325"/>
                    <a:pt x="4790737" y="199780"/>
                  </a:cubicBezTo>
                  <a:cubicBezTo>
                    <a:pt x="4793872" y="198507"/>
                    <a:pt x="4800142" y="199780"/>
                    <a:pt x="4803278" y="201052"/>
                  </a:cubicBezTo>
                  <a:cubicBezTo>
                    <a:pt x="4820521" y="208687"/>
                    <a:pt x="4822089" y="208687"/>
                    <a:pt x="4825224" y="192145"/>
                  </a:cubicBezTo>
                  <a:cubicBezTo>
                    <a:pt x="4828359" y="193417"/>
                    <a:pt x="4831494" y="194690"/>
                    <a:pt x="4836197" y="195962"/>
                  </a:cubicBezTo>
                  <a:cubicBezTo>
                    <a:pt x="4834630" y="190872"/>
                    <a:pt x="4834630" y="187055"/>
                    <a:pt x="4831494" y="183237"/>
                  </a:cubicBezTo>
                  <a:cubicBezTo>
                    <a:pt x="4831494" y="181965"/>
                    <a:pt x="4828359" y="180692"/>
                    <a:pt x="4825224" y="179420"/>
                  </a:cubicBezTo>
                  <a:cubicBezTo>
                    <a:pt x="4828359" y="178147"/>
                    <a:pt x="4831494" y="175602"/>
                    <a:pt x="4834630" y="176875"/>
                  </a:cubicBezTo>
                  <a:cubicBezTo>
                    <a:pt x="4850306" y="180692"/>
                    <a:pt x="4859711" y="171785"/>
                    <a:pt x="4870684" y="166694"/>
                  </a:cubicBezTo>
                  <a:cubicBezTo>
                    <a:pt x="4861278" y="156514"/>
                    <a:pt x="4851873" y="147607"/>
                    <a:pt x="4844035" y="137427"/>
                  </a:cubicBezTo>
                  <a:cubicBezTo>
                    <a:pt x="4856576" y="132337"/>
                    <a:pt x="4865982" y="129792"/>
                    <a:pt x="4875387" y="125974"/>
                  </a:cubicBezTo>
                  <a:cubicBezTo>
                    <a:pt x="4855008" y="97979"/>
                    <a:pt x="4855008" y="97979"/>
                    <a:pt x="4869117" y="86526"/>
                  </a:cubicBezTo>
                  <a:cubicBezTo>
                    <a:pt x="4869117" y="85254"/>
                    <a:pt x="4867549" y="83981"/>
                    <a:pt x="4867549" y="82708"/>
                  </a:cubicBezTo>
                  <a:cubicBezTo>
                    <a:pt x="4862846" y="83981"/>
                    <a:pt x="4856576" y="85254"/>
                    <a:pt x="4851873" y="87799"/>
                  </a:cubicBezTo>
                  <a:lnTo>
                    <a:pt x="4850306" y="86526"/>
                  </a:lnTo>
                  <a:cubicBezTo>
                    <a:pt x="4856576" y="81436"/>
                    <a:pt x="4862846" y="77618"/>
                    <a:pt x="4869117" y="72528"/>
                  </a:cubicBezTo>
                  <a:cubicBezTo>
                    <a:pt x="4869117" y="68711"/>
                    <a:pt x="4872252" y="59803"/>
                    <a:pt x="4869117" y="57258"/>
                  </a:cubicBezTo>
                  <a:cubicBezTo>
                    <a:pt x="4856576" y="48351"/>
                    <a:pt x="4870684" y="39443"/>
                    <a:pt x="4867549" y="30535"/>
                  </a:cubicBezTo>
                  <a:cubicBezTo>
                    <a:pt x="4865982" y="27990"/>
                    <a:pt x="4867549" y="21628"/>
                    <a:pt x="4865982" y="21628"/>
                  </a:cubicBezTo>
                  <a:cubicBezTo>
                    <a:pt x="4856576" y="17810"/>
                    <a:pt x="4845603" y="11448"/>
                    <a:pt x="4834630" y="11448"/>
                  </a:cubicBezTo>
                  <a:cubicBezTo>
                    <a:pt x="4809548" y="10175"/>
                    <a:pt x="4784466" y="12720"/>
                    <a:pt x="4759385" y="12720"/>
                  </a:cubicBezTo>
                  <a:lnTo>
                    <a:pt x="4679437" y="12720"/>
                  </a:lnTo>
                  <a:cubicBezTo>
                    <a:pt x="4660626" y="12720"/>
                    <a:pt x="4644950" y="8903"/>
                    <a:pt x="4626139" y="5085"/>
                  </a:cubicBezTo>
                  <a:cubicBezTo>
                    <a:pt x="4604193" y="0"/>
                    <a:pt x="4580679" y="3813"/>
                    <a:pt x="4557165" y="5085"/>
                  </a:cubicBezTo>
                  <a:cubicBezTo>
                    <a:pt x="4507002" y="6358"/>
                    <a:pt x="4456839" y="6358"/>
                    <a:pt x="4406675" y="7630"/>
                  </a:cubicBezTo>
                  <a:cubicBezTo>
                    <a:pt x="4383162" y="7630"/>
                    <a:pt x="4358080" y="10175"/>
                    <a:pt x="4334566" y="11448"/>
                  </a:cubicBezTo>
                  <a:cubicBezTo>
                    <a:pt x="4304781" y="12720"/>
                    <a:pt x="4274997" y="11448"/>
                    <a:pt x="4245213" y="12720"/>
                  </a:cubicBezTo>
                  <a:cubicBezTo>
                    <a:pt x="4213861" y="13993"/>
                    <a:pt x="4182509" y="16538"/>
                    <a:pt x="4151157" y="17810"/>
                  </a:cubicBezTo>
                  <a:cubicBezTo>
                    <a:pt x="4113535" y="19083"/>
                    <a:pt x="4075912" y="19083"/>
                    <a:pt x="4038290" y="20355"/>
                  </a:cubicBezTo>
                  <a:lnTo>
                    <a:pt x="3920720" y="24173"/>
                  </a:lnTo>
                  <a:cubicBezTo>
                    <a:pt x="3884666" y="25445"/>
                    <a:pt x="3850178" y="25445"/>
                    <a:pt x="3814124" y="25445"/>
                  </a:cubicBezTo>
                  <a:cubicBezTo>
                    <a:pt x="3787474" y="25445"/>
                    <a:pt x="3759258" y="26718"/>
                    <a:pt x="3732609" y="27990"/>
                  </a:cubicBezTo>
                  <a:lnTo>
                    <a:pt x="3652661" y="31808"/>
                  </a:lnTo>
                  <a:cubicBezTo>
                    <a:pt x="3633850" y="33080"/>
                    <a:pt x="3615039" y="33080"/>
                    <a:pt x="3594660" y="34353"/>
                  </a:cubicBezTo>
                  <a:cubicBezTo>
                    <a:pt x="3563308" y="35625"/>
                    <a:pt x="3531956" y="35625"/>
                    <a:pt x="3500604" y="36898"/>
                  </a:cubicBezTo>
                  <a:cubicBezTo>
                    <a:pt x="3464549" y="38170"/>
                    <a:pt x="3430062" y="40715"/>
                    <a:pt x="3395575" y="41988"/>
                  </a:cubicBezTo>
                  <a:cubicBezTo>
                    <a:pt x="3359521" y="44533"/>
                    <a:pt x="3325033" y="47078"/>
                    <a:pt x="3288979" y="49623"/>
                  </a:cubicBezTo>
                  <a:cubicBezTo>
                    <a:pt x="3274870" y="50896"/>
                    <a:pt x="3260762" y="50896"/>
                    <a:pt x="3245086" y="52168"/>
                  </a:cubicBezTo>
                  <a:lnTo>
                    <a:pt x="3199625" y="52168"/>
                  </a:lnTo>
                  <a:cubicBezTo>
                    <a:pt x="3147895" y="54713"/>
                    <a:pt x="3097731" y="58531"/>
                    <a:pt x="3046001" y="61076"/>
                  </a:cubicBezTo>
                  <a:cubicBezTo>
                    <a:pt x="3014649" y="62348"/>
                    <a:pt x="2981729" y="63621"/>
                    <a:pt x="2950377" y="66166"/>
                  </a:cubicBezTo>
                  <a:cubicBezTo>
                    <a:pt x="2931566" y="67438"/>
                    <a:pt x="2911187" y="69983"/>
                    <a:pt x="2892376" y="71256"/>
                  </a:cubicBezTo>
                  <a:lnTo>
                    <a:pt x="2765401" y="78891"/>
                  </a:lnTo>
                  <a:cubicBezTo>
                    <a:pt x="2738752" y="80163"/>
                    <a:pt x="2713670" y="85254"/>
                    <a:pt x="2688589" y="86526"/>
                  </a:cubicBezTo>
                  <a:cubicBezTo>
                    <a:pt x="2649399" y="89071"/>
                    <a:pt x="2608641" y="90344"/>
                    <a:pt x="2569451" y="92889"/>
                  </a:cubicBezTo>
                  <a:cubicBezTo>
                    <a:pt x="2560046" y="92889"/>
                    <a:pt x="2549073" y="94161"/>
                    <a:pt x="2539667" y="94161"/>
                  </a:cubicBezTo>
                  <a:cubicBezTo>
                    <a:pt x="2505180" y="96706"/>
                    <a:pt x="2472260" y="99251"/>
                    <a:pt x="2437773" y="101796"/>
                  </a:cubicBezTo>
                  <a:cubicBezTo>
                    <a:pt x="2418962" y="103069"/>
                    <a:pt x="2398583" y="105614"/>
                    <a:pt x="2379772" y="106886"/>
                  </a:cubicBezTo>
                  <a:cubicBezTo>
                    <a:pt x="2356258" y="108159"/>
                    <a:pt x="2332744" y="109431"/>
                    <a:pt x="2310798" y="110704"/>
                  </a:cubicBezTo>
                  <a:cubicBezTo>
                    <a:pt x="2266905" y="114521"/>
                    <a:pt x="2221445" y="118339"/>
                    <a:pt x="2177552" y="122156"/>
                  </a:cubicBezTo>
                  <a:cubicBezTo>
                    <a:pt x="2169714" y="123429"/>
                    <a:pt x="2163444" y="127246"/>
                    <a:pt x="2155606" y="127246"/>
                  </a:cubicBezTo>
                  <a:cubicBezTo>
                    <a:pt x="2119551" y="129792"/>
                    <a:pt x="2083496" y="129792"/>
                    <a:pt x="2049009" y="133609"/>
                  </a:cubicBezTo>
                  <a:cubicBezTo>
                    <a:pt x="2030198" y="136154"/>
                    <a:pt x="2009819" y="129792"/>
                    <a:pt x="1992575" y="142517"/>
                  </a:cubicBezTo>
                  <a:cubicBezTo>
                    <a:pt x="1986305" y="146334"/>
                    <a:pt x="1969061" y="139972"/>
                    <a:pt x="1958088" y="141244"/>
                  </a:cubicBezTo>
                  <a:cubicBezTo>
                    <a:pt x="1914196" y="145062"/>
                    <a:pt x="1870303" y="150152"/>
                    <a:pt x="1827978" y="153969"/>
                  </a:cubicBezTo>
                  <a:cubicBezTo>
                    <a:pt x="1793491" y="157787"/>
                    <a:pt x="1760571" y="160332"/>
                    <a:pt x="1726084" y="164149"/>
                  </a:cubicBezTo>
                  <a:cubicBezTo>
                    <a:pt x="1713543" y="165422"/>
                    <a:pt x="1701002" y="169239"/>
                    <a:pt x="1690029" y="170512"/>
                  </a:cubicBezTo>
                  <a:cubicBezTo>
                    <a:pt x="1658677" y="173057"/>
                    <a:pt x="1627325" y="175602"/>
                    <a:pt x="1597541" y="178147"/>
                  </a:cubicBezTo>
                  <a:cubicBezTo>
                    <a:pt x="1597541" y="183237"/>
                    <a:pt x="1597541" y="185782"/>
                    <a:pt x="1595973" y="188327"/>
                  </a:cubicBezTo>
                  <a:cubicBezTo>
                    <a:pt x="1592838" y="185782"/>
                    <a:pt x="1589703" y="181965"/>
                    <a:pt x="1586568" y="176875"/>
                  </a:cubicBezTo>
                  <a:cubicBezTo>
                    <a:pt x="1580297" y="190872"/>
                    <a:pt x="1567757" y="181965"/>
                    <a:pt x="1558351" y="183237"/>
                  </a:cubicBezTo>
                  <a:cubicBezTo>
                    <a:pt x="1541107" y="185782"/>
                    <a:pt x="1522296" y="189600"/>
                    <a:pt x="1505053" y="190872"/>
                  </a:cubicBezTo>
                  <a:cubicBezTo>
                    <a:pt x="1473701" y="194690"/>
                    <a:pt x="1442349" y="197235"/>
                    <a:pt x="1410997" y="199780"/>
                  </a:cubicBezTo>
                  <a:cubicBezTo>
                    <a:pt x="1384348" y="202325"/>
                    <a:pt x="1357699" y="207415"/>
                    <a:pt x="1331049" y="211232"/>
                  </a:cubicBezTo>
                  <a:cubicBezTo>
                    <a:pt x="1285589" y="217595"/>
                    <a:pt x="1238561" y="221413"/>
                    <a:pt x="1193101" y="227775"/>
                  </a:cubicBezTo>
                  <a:cubicBezTo>
                    <a:pt x="1161749" y="231593"/>
                    <a:pt x="1130397" y="237955"/>
                    <a:pt x="1097477" y="241773"/>
                  </a:cubicBezTo>
                  <a:cubicBezTo>
                    <a:pt x="1064558" y="246863"/>
                    <a:pt x="1030071" y="250680"/>
                    <a:pt x="997151" y="255770"/>
                  </a:cubicBezTo>
                  <a:cubicBezTo>
                    <a:pt x="973637" y="259588"/>
                    <a:pt x="950123" y="264678"/>
                    <a:pt x="926609" y="268496"/>
                  </a:cubicBezTo>
                  <a:cubicBezTo>
                    <a:pt x="879581" y="274858"/>
                    <a:pt x="830986" y="281221"/>
                    <a:pt x="783958" y="287583"/>
                  </a:cubicBezTo>
                  <a:cubicBezTo>
                    <a:pt x="766714" y="290128"/>
                    <a:pt x="751038" y="295218"/>
                    <a:pt x="733795" y="297763"/>
                  </a:cubicBezTo>
                  <a:cubicBezTo>
                    <a:pt x="704010" y="302854"/>
                    <a:pt x="674226" y="305399"/>
                    <a:pt x="644442" y="310489"/>
                  </a:cubicBezTo>
                  <a:cubicBezTo>
                    <a:pt x="622495" y="314306"/>
                    <a:pt x="602117" y="320669"/>
                    <a:pt x="581738" y="323214"/>
                  </a:cubicBezTo>
                  <a:cubicBezTo>
                    <a:pt x="537845" y="330849"/>
                    <a:pt x="493952" y="335939"/>
                    <a:pt x="450060" y="342301"/>
                  </a:cubicBezTo>
                  <a:cubicBezTo>
                    <a:pt x="431248" y="344847"/>
                    <a:pt x="412437" y="349937"/>
                    <a:pt x="393626" y="353754"/>
                  </a:cubicBezTo>
                  <a:cubicBezTo>
                    <a:pt x="363842" y="360117"/>
                    <a:pt x="332490" y="365207"/>
                    <a:pt x="302705" y="371569"/>
                  </a:cubicBezTo>
                  <a:cubicBezTo>
                    <a:pt x="294867" y="372842"/>
                    <a:pt x="287029" y="376659"/>
                    <a:pt x="277624" y="377932"/>
                  </a:cubicBezTo>
                  <a:cubicBezTo>
                    <a:pt x="268218" y="379204"/>
                    <a:pt x="258813" y="379204"/>
                    <a:pt x="249407" y="380477"/>
                  </a:cubicBezTo>
                  <a:cubicBezTo>
                    <a:pt x="230596" y="384294"/>
                    <a:pt x="211785" y="388112"/>
                    <a:pt x="194541" y="391930"/>
                  </a:cubicBezTo>
                  <a:cubicBezTo>
                    <a:pt x="156919" y="399565"/>
                    <a:pt x="138108" y="402110"/>
                    <a:pt x="120864" y="409745"/>
                  </a:cubicBezTo>
                  <a:cubicBezTo>
                    <a:pt x="105188" y="416107"/>
                    <a:pt x="83242" y="414835"/>
                    <a:pt x="76971" y="435195"/>
                  </a:cubicBezTo>
                  <a:cubicBezTo>
                    <a:pt x="73836" y="441558"/>
                    <a:pt x="65998" y="445375"/>
                    <a:pt x="80107" y="447920"/>
                  </a:cubicBezTo>
                  <a:cubicBezTo>
                    <a:pt x="81674" y="447920"/>
                    <a:pt x="84809" y="451738"/>
                    <a:pt x="83242" y="453010"/>
                  </a:cubicBezTo>
                  <a:cubicBezTo>
                    <a:pt x="80107" y="460645"/>
                    <a:pt x="76971" y="468280"/>
                    <a:pt x="73836" y="478461"/>
                  </a:cubicBezTo>
                  <a:cubicBezTo>
                    <a:pt x="73836" y="478461"/>
                    <a:pt x="76971" y="479733"/>
                    <a:pt x="80107" y="482278"/>
                  </a:cubicBezTo>
                  <a:cubicBezTo>
                    <a:pt x="70701" y="489913"/>
                    <a:pt x="70701" y="517909"/>
                    <a:pt x="76971" y="526816"/>
                  </a:cubicBezTo>
                  <a:cubicBezTo>
                    <a:pt x="80107" y="531906"/>
                    <a:pt x="81674" y="538269"/>
                    <a:pt x="83242" y="544631"/>
                  </a:cubicBezTo>
                  <a:cubicBezTo>
                    <a:pt x="64431" y="548449"/>
                    <a:pt x="86377" y="557356"/>
                    <a:pt x="80107" y="562447"/>
                  </a:cubicBezTo>
                  <a:cubicBezTo>
                    <a:pt x="83242" y="562447"/>
                    <a:pt x="86377" y="562447"/>
                    <a:pt x="91080" y="563719"/>
                  </a:cubicBezTo>
                  <a:cubicBezTo>
                    <a:pt x="87945" y="567537"/>
                    <a:pt x="84809" y="570082"/>
                    <a:pt x="83242" y="571354"/>
                  </a:cubicBezTo>
                  <a:cubicBezTo>
                    <a:pt x="86377" y="573899"/>
                    <a:pt x="91080" y="575172"/>
                    <a:pt x="94215" y="577717"/>
                  </a:cubicBezTo>
                  <a:cubicBezTo>
                    <a:pt x="76971" y="596804"/>
                    <a:pt x="76971" y="605712"/>
                    <a:pt x="97350" y="622255"/>
                  </a:cubicBezTo>
                  <a:cubicBezTo>
                    <a:pt x="98918" y="623527"/>
                    <a:pt x="102053" y="626072"/>
                    <a:pt x="102053" y="627345"/>
                  </a:cubicBezTo>
                  <a:cubicBezTo>
                    <a:pt x="97350" y="641342"/>
                    <a:pt x="98918" y="654068"/>
                    <a:pt x="109891" y="665520"/>
                  </a:cubicBezTo>
                  <a:cubicBezTo>
                    <a:pt x="109891" y="665520"/>
                    <a:pt x="108323" y="669338"/>
                    <a:pt x="105188" y="671883"/>
                  </a:cubicBezTo>
                  <a:cubicBezTo>
                    <a:pt x="109891" y="670610"/>
                    <a:pt x="113026" y="669338"/>
                    <a:pt x="116161" y="669338"/>
                  </a:cubicBezTo>
                  <a:lnTo>
                    <a:pt x="111459" y="692243"/>
                  </a:lnTo>
                  <a:lnTo>
                    <a:pt x="128702" y="692243"/>
                  </a:lnTo>
                  <a:cubicBezTo>
                    <a:pt x="133405" y="697333"/>
                    <a:pt x="138108" y="701151"/>
                    <a:pt x="138108" y="702423"/>
                  </a:cubicBezTo>
                  <a:cubicBezTo>
                    <a:pt x="142810" y="698606"/>
                    <a:pt x="145946" y="697333"/>
                    <a:pt x="147513" y="696061"/>
                  </a:cubicBezTo>
                  <a:cubicBezTo>
                    <a:pt x="155351" y="706241"/>
                    <a:pt x="161622" y="713876"/>
                    <a:pt x="166324" y="721511"/>
                  </a:cubicBezTo>
                  <a:cubicBezTo>
                    <a:pt x="164757" y="730418"/>
                    <a:pt x="161622" y="738054"/>
                    <a:pt x="160054" y="743144"/>
                  </a:cubicBezTo>
                  <a:cubicBezTo>
                    <a:pt x="152216" y="743144"/>
                    <a:pt x="144378" y="741871"/>
                    <a:pt x="139675" y="744416"/>
                  </a:cubicBezTo>
                  <a:cubicBezTo>
                    <a:pt x="134973" y="746961"/>
                    <a:pt x="134973" y="753324"/>
                    <a:pt x="131837" y="757141"/>
                  </a:cubicBezTo>
                  <a:cubicBezTo>
                    <a:pt x="131837" y="758414"/>
                    <a:pt x="142810" y="774957"/>
                    <a:pt x="141243" y="776229"/>
                  </a:cubicBezTo>
                  <a:cubicBezTo>
                    <a:pt x="139675" y="785137"/>
                    <a:pt x="136540" y="794044"/>
                    <a:pt x="134973" y="804224"/>
                  </a:cubicBezTo>
                  <a:cubicBezTo>
                    <a:pt x="141243" y="808042"/>
                    <a:pt x="149081" y="813132"/>
                    <a:pt x="155351" y="816949"/>
                  </a:cubicBezTo>
                  <a:cubicBezTo>
                    <a:pt x="144378" y="822039"/>
                    <a:pt x="136540" y="827130"/>
                    <a:pt x="128702" y="830947"/>
                  </a:cubicBezTo>
                  <a:cubicBezTo>
                    <a:pt x="131837" y="832220"/>
                    <a:pt x="133405" y="833492"/>
                    <a:pt x="136540" y="834765"/>
                  </a:cubicBezTo>
                  <a:cubicBezTo>
                    <a:pt x="138108" y="839855"/>
                    <a:pt x="141243" y="844945"/>
                    <a:pt x="141243" y="850035"/>
                  </a:cubicBezTo>
                  <a:cubicBezTo>
                    <a:pt x="141243" y="855125"/>
                    <a:pt x="136540" y="864033"/>
                    <a:pt x="139675" y="865305"/>
                  </a:cubicBezTo>
                  <a:cubicBezTo>
                    <a:pt x="153784" y="871668"/>
                    <a:pt x="145946" y="890755"/>
                    <a:pt x="164757" y="893300"/>
                  </a:cubicBezTo>
                  <a:cubicBezTo>
                    <a:pt x="166324" y="893300"/>
                    <a:pt x="166324" y="895845"/>
                    <a:pt x="169460" y="898390"/>
                  </a:cubicBezTo>
                  <a:cubicBezTo>
                    <a:pt x="164757" y="898390"/>
                    <a:pt x="161622" y="898390"/>
                    <a:pt x="155351" y="899663"/>
                  </a:cubicBezTo>
                  <a:cubicBezTo>
                    <a:pt x="172595" y="909843"/>
                    <a:pt x="167892" y="918751"/>
                    <a:pt x="161622" y="926386"/>
                  </a:cubicBezTo>
                  <a:cubicBezTo>
                    <a:pt x="155351" y="927658"/>
                    <a:pt x="150648" y="928931"/>
                    <a:pt x="145946" y="930203"/>
                  </a:cubicBezTo>
                  <a:cubicBezTo>
                    <a:pt x="147513" y="932748"/>
                    <a:pt x="147513" y="934021"/>
                    <a:pt x="149081" y="936566"/>
                  </a:cubicBezTo>
                  <a:cubicBezTo>
                    <a:pt x="150648" y="937838"/>
                    <a:pt x="158486" y="954381"/>
                    <a:pt x="158486" y="956926"/>
                  </a:cubicBezTo>
                  <a:cubicBezTo>
                    <a:pt x="155351" y="963289"/>
                    <a:pt x="153784" y="969651"/>
                    <a:pt x="152216" y="976014"/>
                  </a:cubicBezTo>
                  <a:cubicBezTo>
                    <a:pt x="161622" y="976014"/>
                    <a:pt x="169460" y="977286"/>
                    <a:pt x="172595" y="977286"/>
                  </a:cubicBezTo>
                  <a:cubicBezTo>
                    <a:pt x="169460" y="978559"/>
                    <a:pt x="164757" y="981104"/>
                    <a:pt x="161622" y="982376"/>
                  </a:cubicBezTo>
                  <a:cubicBezTo>
                    <a:pt x="163189" y="984921"/>
                    <a:pt x="164757" y="987466"/>
                    <a:pt x="167892" y="988739"/>
                  </a:cubicBezTo>
                  <a:cubicBezTo>
                    <a:pt x="180433" y="987466"/>
                    <a:pt x="192974" y="986194"/>
                    <a:pt x="207082" y="984921"/>
                  </a:cubicBezTo>
                  <a:cubicBezTo>
                    <a:pt x="205514" y="991284"/>
                    <a:pt x="203947" y="996374"/>
                    <a:pt x="200812" y="1001464"/>
                  </a:cubicBezTo>
                  <a:cubicBezTo>
                    <a:pt x="208650" y="1001464"/>
                    <a:pt x="218055" y="1002737"/>
                    <a:pt x="225893" y="1002737"/>
                  </a:cubicBezTo>
                  <a:lnTo>
                    <a:pt x="225893" y="1009099"/>
                  </a:lnTo>
                  <a:cubicBezTo>
                    <a:pt x="214920" y="1010372"/>
                    <a:pt x="203947" y="1012917"/>
                    <a:pt x="194541" y="1014189"/>
                  </a:cubicBezTo>
                  <a:cubicBezTo>
                    <a:pt x="233731" y="1029459"/>
                    <a:pt x="269786" y="1015462"/>
                    <a:pt x="312111" y="1010372"/>
                  </a:cubicBezTo>
                  <a:cubicBezTo>
                    <a:pt x="319949" y="1016734"/>
                    <a:pt x="327787" y="1011644"/>
                    <a:pt x="334057" y="1001464"/>
                  </a:cubicBezTo>
                  <a:cubicBezTo>
                    <a:pt x="341895" y="1010372"/>
                    <a:pt x="348166" y="1007827"/>
                    <a:pt x="363842" y="990012"/>
                  </a:cubicBezTo>
                  <a:cubicBezTo>
                    <a:pt x="365409" y="990012"/>
                    <a:pt x="366977" y="991284"/>
                    <a:pt x="368545" y="991284"/>
                  </a:cubicBezTo>
                  <a:cubicBezTo>
                    <a:pt x="366977" y="996374"/>
                    <a:pt x="363842" y="1000192"/>
                    <a:pt x="362274" y="1005282"/>
                  </a:cubicBezTo>
                  <a:cubicBezTo>
                    <a:pt x="371680" y="1002737"/>
                    <a:pt x="379518" y="1001464"/>
                    <a:pt x="388923" y="998919"/>
                  </a:cubicBezTo>
                  <a:lnTo>
                    <a:pt x="421843" y="995102"/>
                  </a:lnTo>
                  <a:cubicBezTo>
                    <a:pt x="439086" y="992557"/>
                    <a:pt x="456330" y="991284"/>
                    <a:pt x="472006" y="988739"/>
                  </a:cubicBezTo>
                  <a:cubicBezTo>
                    <a:pt x="478276" y="987466"/>
                    <a:pt x="484547" y="983649"/>
                    <a:pt x="490817" y="982376"/>
                  </a:cubicBezTo>
                  <a:cubicBezTo>
                    <a:pt x="497087" y="981104"/>
                    <a:pt x="506493" y="977286"/>
                    <a:pt x="509628" y="979831"/>
                  </a:cubicBezTo>
                  <a:cubicBezTo>
                    <a:pt x="522169" y="988739"/>
                    <a:pt x="533142" y="998919"/>
                    <a:pt x="545683" y="1007827"/>
                  </a:cubicBezTo>
                  <a:cubicBezTo>
                    <a:pt x="547251" y="1005282"/>
                    <a:pt x="548818" y="1001464"/>
                    <a:pt x="548818" y="1001464"/>
                  </a:cubicBezTo>
                  <a:cubicBezTo>
                    <a:pt x="559791" y="1004009"/>
                    <a:pt x="567629" y="1005282"/>
                    <a:pt x="578603" y="1007827"/>
                  </a:cubicBezTo>
                  <a:cubicBezTo>
                    <a:pt x="580170" y="1011644"/>
                    <a:pt x="583305" y="1016734"/>
                    <a:pt x="583305" y="1019279"/>
                  </a:cubicBezTo>
                  <a:cubicBezTo>
                    <a:pt x="600549" y="1020552"/>
                    <a:pt x="614657" y="1021824"/>
                    <a:pt x="627198" y="1023097"/>
                  </a:cubicBezTo>
                  <a:cubicBezTo>
                    <a:pt x="627198" y="1024369"/>
                    <a:pt x="628766" y="1025642"/>
                    <a:pt x="628766" y="1026914"/>
                  </a:cubicBezTo>
                  <a:lnTo>
                    <a:pt x="600549" y="1034550"/>
                  </a:lnTo>
                  <a:cubicBezTo>
                    <a:pt x="598981" y="1030732"/>
                    <a:pt x="597414" y="1029459"/>
                    <a:pt x="594279" y="1023097"/>
                  </a:cubicBezTo>
                  <a:cubicBezTo>
                    <a:pt x="595846" y="1037094"/>
                    <a:pt x="597414" y="1046002"/>
                    <a:pt x="597414" y="1057455"/>
                  </a:cubicBezTo>
                  <a:cubicBezTo>
                    <a:pt x="611522" y="1048547"/>
                    <a:pt x="630333" y="1058727"/>
                    <a:pt x="639739" y="1043457"/>
                  </a:cubicBezTo>
                  <a:cubicBezTo>
                    <a:pt x="639739" y="1042185"/>
                    <a:pt x="646009" y="1042185"/>
                    <a:pt x="647577" y="1043457"/>
                  </a:cubicBezTo>
                  <a:cubicBezTo>
                    <a:pt x="660118" y="1044730"/>
                    <a:pt x="672658" y="1046002"/>
                    <a:pt x="685199" y="1048547"/>
                  </a:cubicBezTo>
                  <a:cubicBezTo>
                    <a:pt x="683632" y="1046002"/>
                    <a:pt x="683632" y="1043457"/>
                    <a:pt x="682064" y="1040912"/>
                  </a:cubicBezTo>
                  <a:cubicBezTo>
                    <a:pt x="689902" y="1042185"/>
                    <a:pt x="696172" y="1043457"/>
                    <a:pt x="700875" y="1044730"/>
                  </a:cubicBezTo>
                  <a:cubicBezTo>
                    <a:pt x="700875" y="1046002"/>
                    <a:pt x="702443" y="1047275"/>
                    <a:pt x="702443" y="1048547"/>
                  </a:cubicBezTo>
                  <a:cubicBezTo>
                    <a:pt x="691470" y="1053637"/>
                    <a:pt x="680496" y="1060000"/>
                    <a:pt x="669523" y="1065090"/>
                  </a:cubicBezTo>
                  <a:cubicBezTo>
                    <a:pt x="652280" y="1073997"/>
                    <a:pt x="636604" y="1085450"/>
                    <a:pt x="619360" y="1089268"/>
                  </a:cubicBezTo>
                  <a:cubicBezTo>
                    <a:pt x="589576" y="1094358"/>
                    <a:pt x="559791" y="1103265"/>
                    <a:pt x="528439" y="1104538"/>
                  </a:cubicBezTo>
                  <a:lnTo>
                    <a:pt x="520601" y="1104538"/>
                  </a:lnTo>
                  <a:cubicBezTo>
                    <a:pt x="487682" y="1109628"/>
                    <a:pt x="456330" y="1114718"/>
                    <a:pt x="423410" y="1119808"/>
                  </a:cubicBezTo>
                  <a:cubicBezTo>
                    <a:pt x="418708" y="1121080"/>
                    <a:pt x="415572" y="1122353"/>
                    <a:pt x="410870" y="1122353"/>
                  </a:cubicBezTo>
                  <a:cubicBezTo>
                    <a:pt x="390491" y="1124898"/>
                    <a:pt x="370112" y="1126171"/>
                    <a:pt x="351301" y="1128716"/>
                  </a:cubicBezTo>
                  <a:cubicBezTo>
                    <a:pt x="330922" y="1132533"/>
                    <a:pt x="308976" y="1135078"/>
                    <a:pt x="288597" y="1141441"/>
                  </a:cubicBezTo>
                  <a:cubicBezTo>
                    <a:pt x="272921" y="1145258"/>
                    <a:pt x="252542" y="1143986"/>
                    <a:pt x="246272" y="1156711"/>
                  </a:cubicBezTo>
                  <a:cubicBezTo>
                    <a:pt x="240002" y="1156711"/>
                    <a:pt x="233731" y="1155438"/>
                    <a:pt x="230596" y="1156711"/>
                  </a:cubicBezTo>
                  <a:cubicBezTo>
                    <a:pt x="207082" y="1164346"/>
                    <a:pt x="183568" y="1171981"/>
                    <a:pt x="161622" y="1180889"/>
                  </a:cubicBezTo>
                  <a:cubicBezTo>
                    <a:pt x="153784" y="1185979"/>
                    <a:pt x="147513" y="1188524"/>
                    <a:pt x="144378" y="1193614"/>
                  </a:cubicBezTo>
                  <a:cubicBezTo>
                    <a:pt x="142810" y="1197431"/>
                    <a:pt x="147513" y="1203794"/>
                    <a:pt x="149081" y="1206339"/>
                  </a:cubicBezTo>
                  <a:cubicBezTo>
                    <a:pt x="145946" y="1207612"/>
                    <a:pt x="139675" y="1208884"/>
                    <a:pt x="139675" y="1210157"/>
                  </a:cubicBezTo>
                  <a:cubicBezTo>
                    <a:pt x="139675" y="1217792"/>
                    <a:pt x="139675" y="1225427"/>
                    <a:pt x="142810" y="1231789"/>
                  </a:cubicBezTo>
                  <a:cubicBezTo>
                    <a:pt x="147513" y="1240697"/>
                    <a:pt x="161622" y="1248332"/>
                    <a:pt x="145946" y="1259785"/>
                  </a:cubicBezTo>
                  <a:cubicBezTo>
                    <a:pt x="142810" y="1261057"/>
                    <a:pt x="145946" y="1267420"/>
                    <a:pt x="145946" y="1272510"/>
                  </a:cubicBezTo>
                  <a:cubicBezTo>
                    <a:pt x="150648" y="1271237"/>
                    <a:pt x="153784" y="1271237"/>
                    <a:pt x="158486" y="1271237"/>
                  </a:cubicBezTo>
                  <a:cubicBezTo>
                    <a:pt x="142810" y="1292870"/>
                    <a:pt x="142810" y="1300505"/>
                    <a:pt x="158486" y="1304323"/>
                  </a:cubicBezTo>
                  <a:cubicBezTo>
                    <a:pt x="158486" y="1311958"/>
                    <a:pt x="155351" y="1319593"/>
                    <a:pt x="158486" y="1324683"/>
                  </a:cubicBezTo>
                  <a:cubicBezTo>
                    <a:pt x="167892" y="1337408"/>
                    <a:pt x="180433" y="1350133"/>
                    <a:pt x="191406" y="1361586"/>
                  </a:cubicBezTo>
                  <a:cubicBezTo>
                    <a:pt x="189838" y="1362858"/>
                    <a:pt x="186703" y="1364131"/>
                    <a:pt x="185136" y="1364131"/>
                  </a:cubicBezTo>
                  <a:cubicBezTo>
                    <a:pt x="191406" y="1370493"/>
                    <a:pt x="197676" y="1376856"/>
                    <a:pt x="202379" y="1380674"/>
                  </a:cubicBezTo>
                  <a:cubicBezTo>
                    <a:pt x="196109" y="1388309"/>
                    <a:pt x="191406" y="1394671"/>
                    <a:pt x="185136" y="1401034"/>
                  </a:cubicBezTo>
                  <a:cubicBezTo>
                    <a:pt x="192974" y="1403579"/>
                    <a:pt x="197676" y="1404851"/>
                    <a:pt x="203947" y="1406124"/>
                  </a:cubicBezTo>
                  <a:cubicBezTo>
                    <a:pt x="192974" y="1408669"/>
                    <a:pt x="183568" y="1411214"/>
                    <a:pt x="169460" y="1416304"/>
                  </a:cubicBezTo>
                  <a:cubicBezTo>
                    <a:pt x="196109" y="1421394"/>
                    <a:pt x="197676" y="1436664"/>
                    <a:pt x="200812" y="1451934"/>
                  </a:cubicBezTo>
                  <a:cubicBezTo>
                    <a:pt x="200812" y="1453207"/>
                    <a:pt x="208650" y="1454479"/>
                    <a:pt x="213352" y="1455752"/>
                  </a:cubicBezTo>
                  <a:cubicBezTo>
                    <a:pt x="213352" y="1458297"/>
                    <a:pt x="210217" y="1462114"/>
                    <a:pt x="211785" y="1464659"/>
                  </a:cubicBezTo>
                  <a:cubicBezTo>
                    <a:pt x="218055" y="1471022"/>
                    <a:pt x="229028" y="1474840"/>
                    <a:pt x="230596" y="1482475"/>
                  </a:cubicBezTo>
                  <a:cubicBezTo>
                    <a:pt x="240002" y="1504108"/>
                    <a:pt x="257245" y="1500290"/>
                    <a:pt x="276056" y="1495200"/>
                  </a:cubicBezTo>
                  <a:lnTo>
                    <a:pt x="285462" y="1506652"/>
                  </a:lnTo>
                  <a:cubicBezTo>
                    <a:pt x="288597" y="1505380"/>
                    <a:pt x="291732" y="1502835"/>
                    <a:pt x="293300" y="1501562"/>
                  </a:cubicBezTo>
                  <a:cubicBezTo>
                    <a:pt x="294867" y="1509197"/>
                    <a:pt x="310543" y="1518105"/>
                    <a:pt x="315246" y="1513015"/>
                  </a:cubicBezTo>
                  <a:cubicBezTo>
                    <a:pt x="326219" y="1500290"/>
                    <a:pt x="338760" y="1507925"/>
                    <a:pt x="351301" y="1509197"/>
                  </a:cubicBezTo>
                  <a:cubicBezTo>
                    <a:pt x="357571" y="1510470"/>
                    <a:pt x="366977" y="1511743"/>
                    <a:pt x="370112" y="1509197"/>
                  </a:cubicBezTo>
                  <a:cubicBezTo>
                    <a:pt x="377950" y="1502835"/>
                    <a:pt x="401464" y="1509197"/>
                    <a:pt x="395194" y="1491382"/>
                  </a:cubicBezTo>
                  <a:cubicBezTo>
                    <a:pt x="393626" y="1487565"/>
                    <a:pt x="387356" y="1483747"/>
                    <a:pt x="381085" y="1479930"/>
                  </a:cubicBezTo>
                  <a:lnTo>
                    <a:pt x="426546" y="1479930"/>
                  </a:lnTo>
                  <a:cubicBezTo>
                    <a:pt x="428113" y="1483747"/>
                    <a:pt x="428113" y="1488837"/>
                    <a:pt x="429681" y="1492655"/>
                  </a:cubicBezTo>
                  <a:cubicBezTo>
                    <a:pt x="421843" y="1493927"/>
                    <a:pt x="414005" y="1495200"/>
                    <a:pt x="406167" y="1497745"/>
                  </a:cubicBezTo>
                  <a:cubicBezTo>
                    <a:pt x="406167" y="1499017"/>
                    <a:pt x="407734" y="1500290"/>
                    <a:pt x="407734" y="1502835"/>
                  </a:cubicBezTo>
                  <a:cubicBezTo>
                    <a:pt x="410870" y="1502835"/>
                    <a:pt x="415572" y="1501562"/>
                    <a:pt x="418708" y="1501562"/>
                  </a:cubicBezTo>
                  <a:cubicBezTo>
                    <a:pt x="431248" y="1505380"/>
                    <a:pt x="448492" y="1495200"/>
                    <a:pt x="459465" y="1507925"/>
                  </a:cubicBezTo>
                  <a:cubicBezTo>
                    <a:pt x="479844" y="1530830"/>
                    <a:pt x="515899" y="1537193"/>
                    <a:pt x="548818" y="1524468"/>
                  </a:cubicBezTo>
                  <a:cubicBezTo>
                    <a:pt x="551953" y="1523195"/>
                    <a:pt x="558224" y="1527013"/>
                    <a:pt x="562927" y="1528285"/>
                  </a:cubicBezTo>
                  <a:cubicBezTo>
                    <a:pt x="564494" y="1528285"/>
                    <a:pt x="564494" y="1528285"/>
                    <a:pt x="566062" y="1529558"/>
                  </a:cubicBezTo>
                  <a:cubicBezTo>
                    <a:pt x="567629" y="1527013"/>
                    <a:pt x="567629" y="1524468"/>
                    <a:pt x="567629" y="1525740"/>
                  </a:cubicBezTo>
                  <a:cubicBezTo>
                    <a:pt x="578603" y="1525740"/>
                    <a:pt x="589576" y="1528285"/>
                    <a:pt x="600549" y="1527013"/>
                  </a:cubicBezTo>
                  <a:cubicBezTo>
                    <a:pt x="617793" y="1525740"/>
                    <a:pt x="635036" y="1520650"/>
                    <a:pt x="652280" y="1519378"/>
                  </a:cubicBezTo>
                  <a:cubicBezTo>
                    <a:pt x="678929" y="1516833"/>
                    <a:pt x="705578" y="1516833"/>
                    <a:pt x="732227" y="1511743"/>
                  </a:cubicBezTo>
                  <a:cubicBezTo>
                    <a:pt x="743200" y="1509197"/>
                    <a:pt x="751038" y="1510470"/>
                    <a:pt x="758876" y="1513015"/>
                  </a:cubicBezTo>
                  <a:cubicBezTo>
                    <a:pt x="710281" y="1529558"/>
                    <a:pt x="661685" y="1546100"/>
                    <a:pt x="613090" y="1561371"/>
                  </a:cubicBezTo>
                  <a:cubicBezTo>
                    <a:pt x="613090" y="1562643"/>
                    <a:pt x="614657" y="1563916"/>
                    <a:pt x="614657" y="1565188"/>
                  </a:cubicBezTo>
                  <a:cubicBezTo>
                    <a:pt x="617793" y="1565188"/>
                    <a:pt x="620928" y="1566461"/>
                    <a:pt x="627198" y="1567733"/>
                  </a:cubicBezTo>
                  <a:cubicBezTo>
                    <a:pt x="616225" y="1571551"/>
                    <a:pt x="611522" y="1572823"/>
                    <a:pt x="603684" y="1575368"/>
                  </a:cubicBezTo>
                  <a:cubicBezTo>
                    <a:pt x="617793" y="1583003"/>
                    <a:pt x="598981" y="1591911"/>
                    <a:pt x="606819" y="1602091"/>
                  </a:cubicBezTo>
                  <a:cubicBezTo>
                    <a:pt x="613090" y="1612271"/>
                    <a:pt x="608387" y="1627541"/>
                    <a:pt x="636604" y="1623724"/>
                  </a:cubicBezTo>
                  <a:cubicBezTo>
                    <a:pt x="608387" y="1635176"/>
                    <a:pt x="606819" y="1651719"/>
                    <a:pt x="625631" y="1669534"/>
                  </a:cubicBezTo>
                  <a:cubicBezTo>
                    <a:pt x="628766" y="1672079"/>
                    <a:pt x="630333" y="1677170"/>
                    <a:pt x="628766" y="1679715"/>
                  </a:cubicBezTo>
                  <a:cubicBezTo>
                    <a:pt x="625631" y="1688622"/>
                    <a:pt x="620928" y="1696257"/>
                    <a:pt x="617793" y="1702620"/>
                  </a:cubicBezTo>
                  <a:cubicBezTo>
                    <a:pt x="606819" y="1702620"/>
                    <a:pt x="600549" y="1701347"/>
                    <a:pt x="594279" y="1701347"/>
                  </a:cubicBezTo>
                  <a:cubicBezTo>
                    <a:pt x="578603" y="1702620"/>
                    <a:pt x="562927" y="1705165"/>
                    <a:pt x="547251" y="1707710"/>
                  </a:cubicBezTo>
                  <a:cubicBezTo>
                    <a:pt x="497087" y="1715345"/>
                    <a:pt x="445357" y="1722980"/>
                    <a:pt x="395194" y="1730615"/>
                  </a:cubicBezTo>
                  <a:cubicBezTo>
                    <a:pt x="352869" y="1736978"/>
                    <a:pt x="312111" y="1749703"/>
                    <a:pt x="269786" y="1752248"/>
                  </a:cubicBezTo>
                  <a:cubicBezTo>
                    <a:pt x="240002" y="1753520"/>
                    <a:pt x="213352" y="1766246"/>
                    <a:pt x="185136" y="1767518"/>
                  </a:cubicBezTo>
                  <a:cubicBezTo>
                    <a:pt x="166324" y="1768791"/>
                    <a:pt x="147513" y="1775153"/>
                    <a:pt x="130270" y="1781516"/>
                  </a:cubicBezTo>
                  <a:cubicBezTo>
                    <a:pt x="120864" y="1784061"/>
                    <a:pt x="113026" y="1790423"/>
                    <a:pt x="105188" y="1794241"/>
                  </a:cubicBezTo>
                  <a:cubicBezTo>
                    <a:pt x="103621" y="1794241"/>
                    <a:pt x="98918" y="1792968"/>
                    <a:pt x="97350" y="1794241"/>
                  </a:cubicBezTo>
                  <a:cubicBezTo>
                    <a:pt x="84809" y="1799331"/>
                    <a:pt x="73836" y="1804421"/>
                    <a:pt x="61295" y="1808239"/>
                  </a:cubicBezTo>
                  <a:cubicBezTo>
                    <a:pt x="51890" y="1812056"/>
                    <a:pt x="44052" y="1815874"/>
                    <a:pt x="34646" y="1819691"/>
                  </a:cubicBezTo>
                  <a:cubicBezTo>
                    <a:pt x="34646" y="1820964"/>
                    <a:pt x="36214" y="1822236"/>
                    <a:pt x="36214" y="1823509"/>
                  </a:cubicBezTo>
                  <a:cubicBezTo>
                    <a:pt x="33079" y="1823509"/>
                    <a:pt x="28376" y="1822236"/>
                    <a:pt x="23673" y="1820964"/>
                  </a:cubicBezTo>
                  <a:cubicBezTo>
                    <a:pt x="25241" y="1828599"/>
                    <a:pt x="26808" y="1833689"/>
                    <a:pt x="28376" y="1840051"/>
                  </a:cubicBezTo>
                  <a:cubicBezTo>
                    <a:pt x="26808" y="1840051"/>
                    <a:pt x="26808" y="1840051"/>
                    <a:pt x="25241" y="1841324"/>
                  </a:cubicBezTo>
                  <a:cubicBezTo>
                    <a:pt x="23673" y="1838779"/>
                    <a:pt x="22105" y="1836234"/>
                    <a:pt x="20538" y="1834961"/>
                  </a:cubicBezTo>
                  <a:cubicBezTo>
                    <a:pt x="7620" y="1847686"/>
                    <a:pt x="0" y="1859139"/>
                    <a:pt x="18970" y="1866774"/>
                  </a:cubicBezTo>
                  <a:cubicBezTo>
                    <a:pt x="17403" y="1873137"/>
                    <a:pt x="17403" y="1878227"/>
                    <a:pt x="17403" y="1882044"/>
                  </a:cubicBezTo>
                  <a:lnTo>
                    <a:pt x="22105" y="1908767"/>
                  </a:lnTo>
                  <a:cubicBezTo>
                    <a:pt x="23673" y="1920220"/>
                    <a:pt x="20538" y="1931672"/>
                    <a:pt x="37781" y="1935490"/>
                  </a:cubicBezTo>
                  <a:cubicBezTo>
                    <a:pt x="33079" y="1941853"/>
                    <a:pt x="33079" y="1971120"/>
                    <a:pt x="39349" y="1972393"/>
                  </a:cubicBezTo>
                  <a:cubicBezTo>
                    <a:pt x="50322" y="1976210"/>
                    <a:pt x="53457" y="1987663"/>
                    <a:pt x="62863" y="1992753"/>
                  </a:cubicBezTo>
                  <a:cubicBezTo>
                    <a:pt x="64431" y="1994026"/>
                    <a:pt x="65998" y="1996571"/>
                    <a:pt x="65998" y="1996571"/>
                  </a:cubicBezTo>
                  <a:cubicBezTo>
                    <a:pt x="53457" y="2008023"/>
                    <a:pt x="72269" y="2002933"/>
                    <a:pt x="75404" y="2008023"/>
                  </a:cubicBezTo>
                  <a:cubicBezTo>
                    <a:pt x="72269" y="2014386"/>
                    <a:pt x="65998" y="2020748"/>
                    <a:pt x="64431" y="2028383"/>
                  </a:cubicBezTo>
                  <a:cubicBezTo>
                    <a:pt x="62863" y="2036019"/>
                    <a:pt x="64431" y="2042381"/>
                    <a:pt x="78539" y="2038564"/>
                  </a:cubicBezTo>
                  <a:cubicBezTo>
                    <a:pt x="76971" y="2050016"/>
                    <a:pt x="75404" y="2060196"/>
                    <a:pt x="73836" y="2071649"/>
                  </a:cubicBezTo>
                  <a:cubicBezTo>
                    <a:pt x="75404" y="2071649"/>
                    <a:pt x="76971" y="2070376"/>
                    <a:pt x="76971" y="2070376"/>
                  </a:cubicBezTo>
                  <a:cubicBezTo>
                    <a:pt x="81674" y="2079284"/>
                    <a:pt x="84809" y="2086919"/>
                    <a:pt x="89512" y="2094554"/>
                  </a:cubicBezTo>
                  <a:cubicBezTo>
                    <a:pt x="97350" y="2094554"/>
                    <a:pt x="105188" y="2095827"/>
                    <a:pt x="114594" y="2097099"/>
                  </a:cubicBezTo>
                  <a:lnTo>
                    <a:pt x="114594" y="2100917"/>
                  </a:lnTo>
                  <a:cubicBezTo>
                    <a:pt x="109891" y="2102189"/>
                    <a:pt x="105188" y="2103462"/>
                    <a:pt x="100485" y="2104734"/>
                  </a:cubicBezTo>
                  <a:cubicBezTo>
                    <a:pt x="102053" y="2106007"/>
                    <a:pt x="105188" y="2106007"/>
                    <a:pt x="105188" y="2106007"/>
                  </a:cubicBezTo>
                  <a:cubicBezTo>
                    <a:pt x="106756" y="2125095"/>
                    <a:pt x="127135" y="2122550"/>
                    <a:pt x="141243" y="2127640"/>
                  </a:cubicBezTo>
                  <a:cubicBezTo>
                    <a:pt x="147513" y="2130185"/>
                    <a:pt x="155351" y="2131457"/>
                    <a:pt x="160054" y="2130185"/>
                  </a:cubicBezTo>
                  <a:cubicBezTo>
                    <a:pt x="169460" y="2126367"/>
                    <a:pt x="175730" y="2127640"/>
                    <a:pt x="175730" y="2135275"/>
                  </a:cubicBezTo>
                  <a:cubicBezTo>
                    <a:pt x="175730" y="2139092"/>
                    <a:pt x="172595" y="2144182"/>
                    <a:pt x="171027" y="2146727"/>
                  </a:cubicBezTo>
                  <a:cubicBezTo>
                    <a:pt x="182000" y="2146727"/>
                    <a:pt x="199244" y="2150545"/>
                    <a:pt x="208650" y="2145455"/>
                  </a:cubicBezTo>
                  <a:cubicBezTo>
                    <a:pt x="230596" y="2134002"/>
                    <a:pt x="250975" y="2144182"/>
                    <a:pt x="271353" y="2140365"/>
                  </a:cubicBezTo>
                  <a:cubicBezTo>
                    <a:pt x="282327" y="2137820"/>
                    <a:pt x="291732" y="2137820"/>
                    <a:pt x="307408" y="2135275"/>
                  </a:cubicBezTo>
                  <a:cubicBezTo>
                    <a:pt x="315246" y="2140365"/>
                    <a:pt x="323084" y="2139092"/>
                    <a:pt x="324652" y="2132730"/>
                  </a:cubicBezTo>
                  <a:cubicBezTo>
                    <a:pt x="337193" y="2132730"/>
                    <a:pt x="348166" y="2132730"/>
                    <a:pt x="359139" y="2131457"/>
                  </a:cubicBezTo>
                  <a:cubicBezTo>
                    <a:pt x="376383" y="2128912"/>
                    <a:pt x="392058" y="2125095"/>
                    <a:pt x="409302" y="2123822"/>
                  </a:cubicBezTo>
                  <a:cubicBezTo>
                    <a:pt x="420275" y="2122550"/>
                    <a:pt x="432816" y="2125095"/>
                    <a:pt x="445357" y="2123822"/>
                  </a:cubicBezTo>
                  <a:cubicBezTo>
                    <a:pt x="451627" y="2122550"/>
                    <a:pt x="456330" y="2114915"/>
                    <a:pt x="462600" y="2111097"/>
                  </a:cubicBezTo>
                  <a:cubicBezTo>
                    <a:pt x="468871" y="2123822"/>
                    <a:pt x="481412" y="2125095"/>
                    <a:pt x="501790" y="2116187"/>
                  </a:cubicBezTo>
                  <a:cubicBezTo>
                    <a:pt x="493952" y="2111097"/>
                    <a:pt x="484547" y="2107280"/>
                    <a:pt x="476709" y="2103462"/>
                  </a:cubicBezTo>
                  <a:cubicBezTo>
                    <a:pt x="484547" y="2100917"/>
                    <a:pt x="490817" y="2097099"/>
                    <a:pt x="497087" y="2095827"/>
                  </a:cubicBezTo>
                  <a:cubicBezTo>
                    <a:pt x="503358" y="2095827"/>
                    <a:pt x="508061" y="2097099"/>
                    <a:pt x="512763" y="2097099"/>
                  </a:cubicBezTo>
                  <a:cubicBezTo>
                    <a:pt x="517466" y="2097099"/>
                    <a:pt x="522169" y="2097099"/>
                    <a:pt x="526872" y="2095827"/>
                  </a:cubicBezTo>
                  <a:cubicBezTo>
                    <a:pt x="531575" y="2094554"/>
                    <a:pt x="534710" y="2093282"/>
                    <a:pt x="537845" y="2090737"/>
                  </a:cubicBezTo>
                  <a:cubicBezTo>
                    <a:pt x="537845" y="2094554"/>
                    <a:pt x="539413" y="2099644"/>
                    <a:pt x="539413" y="2103462"/>
                  </a:cubicBezTo>
                  <a:cubicBezTo>
                    <a:pt x="539413" y="2107280"/>
                    <a:pt x="536277" y="2111097"/>
                    <a:pt x="534710" y="2114915"/>
                  </a:cubicBezTo>
                  <a:cubicBezTo>
                    <a:pt x="539413" y="2114915"/>
                    <a:pt x="544115" y="2114915"/>
                    <a:pt x="550386" y="2113642"/>
                  </a:cubicBezTo>
                  <a:cubicBezTo>
                    <a:pt x="556656" y="2121277"/>
                    <a:pt x="539413" y="2137820"/>
                    <a:pt x="562927" y="2139092"/>
                  </a:cubicBezTo>
                  <a:cubicBezTo>
                    <a:pt x="561359" y="2144182"/>
                    <a:pt x="559791" y="2148000"/>
                    <a:pt x="558224" y="2153090"/>
                  </a:cubicBezTo>
                  <a:cubicBezTo>
                    <a:pt x="567629" y="2153090"/>
                    <a:pt x="577035" y="2154363"/>
                    <a:pt x="591143" y="2155635"/>
                  </a:cubicBezTo>
                  <a:cubicBezTo>
                    <a:pt x="584873" y="2161998"/>
                    <a:pt x="580170" y="2167088"/>
                    <a:pt x="573900" y="2172178"/>
                  </a:cubicBezTo>
                  <a:cubicBezTo>
                    <a:pt x="578603" y="2170905"/>
                    <a:pt x="583305" y="2170905"/>
                    <a:pt x="592711" y="2169633"/>
                  </a:cubicBezTo>
                  <a:cubicBezTo>
                    <a:pt x="572332" y="2184903"/>
                    <a:pt x="594279" y="2186175"/>
                    <a:pt x="602117" y="2195083"/>
                  </a:cubicBezTo>
                  <a:cubicBezTo>
                    <a:pt x="606819" y="2184903"/>
                    <a:pt x="609955" y="2178540"/>
                    <a:pt x="611522" y="2173450"/>
                  </a:cubicBezTo>
                  <a:cubicBezTo>
                    <a:pt x="619360" y="2179813"/>
                    <a:pt x="628766" y="2187448"/>
                    <a:pt x="638171" y="2196356"/>
                  </a:cubicBezTo>
                  <a:cubicBezTo>
                    <a:pt x="639739" y="2196356"/>
                    <a:pt x="642874" y="2193810"/>
                    <a:pt x="644442" y="2195083"/>
                  </a:cubicBezTo>
                  <a:cubicBezTo>
                    <a:pt x="661685" y="2201446"/>
                    <a:pt x="669523" y="2195083"/>
                    <a:pt x="675794" y="2182358"/>
                  </a:cubicBezTo>
                  <a:cubicBezTo>
                    <a:pt x="677361" y="2179813"/>
                    <a:pt x="685199" y="2178540"/>
                    <a:pt x="686767" y="2177268"/>
                  </a:cubicBezTo>
                  <a:cubicBezTo>
                    <a:pt x="683632" y="2184903"/>
                    <a:pt x="678929" y="2192538"/>
                    <a:pt x="674226" y="2201446"/>
                  </a:cubicBezTo>
                  <a:cubicBezTo>
                    <a:pt x="655415" y="2203991"/>
                    <a:pt x="633469" y="2207808"/>
                    <a:pt x="611522" y="2211626"/>
                  </a:cubicBezTo>
                  <a:cubicBezTo>
                    <a:pt x="591143" y="2215443"/>
                    <a:pt x="570765" y="2221806"/>
                    <a:pt x="548818" y="2224351"/>
                  </a:cubicBezTo>
                  <a:cubicBezTo>
                    <a:pt x="519034" y="2228168"/>
                    <a:pt x="489249" y="2230713"/>
                    <a:pt x="457898" y="2234531"/>
                  </a:cubicBezTo>
                  <a:cubicBezTo>
                    <a:pt x="421843" y="2239621"/>
                    <a:pt x="385788" y="2244711"/>
                    <a:pt x="349733" y="2251073"/>
                  </a:cubicBezTo>
                  <a:cubicBezTo>
                    <a:pt x="319949" y="2256164"/>
                    <a:pt x="291732" y="2263799"/>
                    <a:pt x="261948" y="2268889"/>
                  </a:cubicBezTo>
                  <a:cubicBezTo>
                    <a:pt x="241569" y="2272706"/>
                    <a:pt x="221190" y="2273979"/>
                    <a:pt x="202379" y="2280341"/>
                  </a:cubicBezTo>
                  <a:cubicBezTo>
                    <a:pt x="183568" y="2286704"/>
                    <a:pt x="156919" y="2285432"/>
                    <a:pt x="150648" y="2307064"/>
                  </a:cubicBezTo>
                  <a:cubicBezTo>
                    <a:pt x="139675" y="2301974"/>
                    <a:pt x="131837" y="2304519"/>
                    <a:pt x="130270" y="2313427"/>
                  </a:cubicBezTo>
                  <a:cubicBezTo>
                    <a:pt x="130270" y="2315972"/>
                    <a:pt x="128702" y="2318517"/>
                    <a:pt x="125567" y="2318517"/>
                  </a:cubicBezTo>
                  <a:cubicBezTo>
                    <a:pt x="108323" y="2322334"/>
                    <a:pt x="113026" y="2329970"/>
                    <a:pt x="120864" y="2337605"/>
                  </a:cubicBezTo>
                  <a:cubicBezTo>
                    <a:pt x="130270" y="2346512"/>
                    <a:pt x="130270" y="2355420"/>
                    <a:pt x="128702" y="2365600"/>
                  </a:cubicBezTo>
                  <a:cubicBezTo>
                    <a:pt x="125567" y="2379598"/>
                    <a:pt x="122432" y="2394868"/>
                    <a:pt x="119297" y="2408865"/>
                  </a:cubicBezTo>
                  <a:cubicBezTo>
                    <a:pt x="119297" y="2412683"/>
                    <a:pt x="123999" y="2416500"/>
                    <a:pt x="127135" y="2420318"/>
                  </a:cubicBezTo>
                  <a:lnTo>
                    <a:pt x="131837" y="2427953"/>
                  </a:lnTo>
                  <a:lnTo>
                    <a:pt x="131837" y="2449586"/>
                  </a:lnTo>
                  <a:cubicBezTo>
                    <a:pt x="138108" y="2449586"/>
                    <a:pt x="145946" y="2448313"/>
                    <a:pt x="153784" y="2448313"/>
                  </a:cubicBezTo>
                  <a:cubicBezTo>
                    <a:pt x="153784" y="2448313"/>
                    <a:pt x="153784" y="2449586"/>
                    <a:pt x="155351" y="2449586"/>
                  </a:cubicBezTo>
                  <a:cubicBezTo>
                    <a:pt x="150648" y="2450859"/>
                    <a:pt x="147513" y="2452131"/>
                    <a:pt x="142810" y="2454676"/>
                  </a:cubicBezTo>
                  <a:cubicBezTo>
                    <a:pt x="152216" y="2463584"/>
                    <a:pt x="134972" y="2486489"/>
                    <a:pt x="172595" y="2481399"/>
                  </a:cubicBezTo>
                  <a:cubicBezTo>
                    <a:pt x="161622" y="2489034"/>
                    <a:pt x="155351" y="2494124"/>
                    <a:pt x="150648" y="2496669"/>
                  </a:cubicBezTo>
                  <a:cubicBezTo>
                    <a:pt x="153784" y="2503032"/>
                    <a:pt x="156919" y="2506849"/>
                    <a:pt x="158486" y="2510667"/>
                  </a:cubicBezTo>
                  <a:cubicBezTo>
                    <a:pt x="152216" y="2514484"/>
                    <a:pt x="147513" y="2518302"/>
                    <a:pt x="142810" y="2520847"/>
                  </a:cubicBezTo>
                  <a:cubicBezTo>
                    <a:pt x="149081" y="2525937"/>
                    <a:pt x="155351" y="2529754"/>
                    <a:pt x="158486" y="2533572"/>
                  </a:cubicBezTo>
                  <a:cubicBezTo>
                    <a:pt x="164757" y="2528482"/>
                    <a:pt x="171027" y="2523392"/>
                    <a:pt x="177298" y="2523392"/>
                  </a:cubicBezTo>
                  <a:cubicBezTo>
                    <a:pt x="183568" y="2523392"/>
                    <a:pt x="191406" y="2532299"/>
                    <a:pt x="199244" y="2537389"/>
                  </a:cubicBezTo>
                  <a:cubicBezTo>
                    <a:pt x="199244" y="2538662"/>
                    <a:pt x="194541" y="2539935"/>
                    <a:pt x="192974" y="2539935"/>
                  </a:cubicBezTo>
                  <a:cubicBezTo>
                    <a:pt x="182000" y="2529754"/>
                    <a:pt x="171027" y="2528482"/>
                    <a:pt x="160054" y="2539935"/>
                  </a:cubicBezTo>
                  <a:cubicBezTo>
                    <a:pt x="160054" y="2539935"/>
                    <a:pt x="158486" y="2539935"/>
                    <a:pt x="158486" y="2538662"/>
                  </a:cubicBezTo>
                  <a:cubicBezTo>
                    <a:pt x="158486" y="2537389"/>
                    <a:pt x="158486" y="2537389"/>
                    <a:pt x="156919" y="2536117"/>
                  </a:cubicBezTo>
                  <a:cubicBezTo>
                    <a:pt x="150648" y="2541207"/>
                    <a:pt x="152216" y="2545025"/>
                    <a:pt x="160054" y="2548842"/>
                  </a:cubicBezTo>
                  <a:cubicBezTo>
                    <a:pt x="171027" y="2553932"/>
                    <a:pt x="169460" y="2557750"/>
                    <a:pt x="163189" y="2564112"/>
                  </a:cubicBezTo>
                  <a:cubicBezTo>
                    <a:pt x="166324" y="2565385"/>
                    <a:pt x="171027" y="2567930"/>
                    <a:pt x="171027" y="2569202"/>
                  </a:cubicBezTo>
                  <a:cubicBezTo>
                    <a:pt x="171027" y="2575565"/>
                    <a:pt x="186703" y="2579382"/>
                    <a:pt x="174162" y="2587018"/>
                  </a:cubicBezTo>
                  <a:cubicBezTo>
                    <a:pt x="180433" y="2593380"/>
                    <a:pt x="183568" y="2599743"/>
                    <a:pt x="197676" y="2602288"/>
                  </a:cubicBezTo>
                  <a:cubicBezTo>
                    <a:pt x="210217" y="2604833"/>
                    <a:pt x="213352" y="2599743"/>
                    <a:pt x="221190" y="2598470"/>
                  </a:cubicBezTo>
                  <a:cubicBezTo>
                    <a:pt x="229028" y="2597198"/>
                    <a:pt x="238434" y="2601015"/>
                    <a:pt x="246272" y="2602288"/>
                  </a:cubicBezTo>
                  <a:cubicBezTo>
                    <a:pt x="249407" y="2602288"/>
                    <a:pt x="252542" y="2598470"/>
                    <a:pt x="252542" y="2597198"/>
                  </a:cubicBezTo>
                  <a:cubicBezTo>
                    <a:pt x="263515" y="2598470"/>
                    <a:pt x="274489" y="2601015"/>
                    <a:pt x="283894" y="2599743"/>
                  </a:cubicBezTo>
                  <a:cubicBezTo>
                    <a:pt x="298003" y="2598470"/>
                    <a:pt x="305841" y="2602288"/>
                    <a:pt x="307408" y="2612468"/>
                  </a:cubicBezTo>
                  <a:cubicBezTo>
                    <a:pt x="308976" y="2623920"/>
                    <a:pt x="316814" y="2625193"/>
                    <a:pt x="327787" y="2623920"/>
                  </a:cubicBezTo>
                  <a:cubicBezTo>
                    <a:pt x="337193" y="2622648"/>
                    <a:pt x="345031" y="2620103"/>
                    <a:pt x="354436" y="2618830"/>
                  </a:cubicBezTo>
                  <a:cubicBezTo>
                    <a:pt x="349733" y="2615013"/>
                    <a:pt x="343463" y="2611195"/>
                    <a:pt x="335625" y="2606105"/>
                  </a:cubicBezTo>
                  <a:cubicBezTo>
                    <a:pt x="343463" y="2604833"/>
                    <a:pt x="351301" y="2602288"/>
                    <a:pt x="357571" y="2602288"/>
                  </a:cubicBezTo>
                  <a:cubicBezTo>
                    <a:pt x="370112" y="2601015"/>
                    <a:pt x="381085" y="2599743"/>
                    <a:pt x="393626" y="2599743"/>
                  </a:cubicBezTo>
                  <a:cubicBezTo>
                    <a:pt x="398329" y="2599743"/>
                    <a:pt x="403032" y="2602288"/>
                    <a:pt x="407734" y="2606105"/>
                  </a:cubicBezTo>
                  <a:cubicBezTo>
                    <a:pt x="387356" y="2606105"/>
                    <a:pt x="368545" y="2606105"/>
                    <a:pt x="354436" y="2618830"/>
                  </a:cubicBezTo>
                  <a:cubicBezTo>
                    <a:pt x="359139" y="2620103"/>
                    <a:pt x="365409" y="2621375"/>
                    <a:pt x="370112" y="2621375"/>
                  </a:cubicBezTo>
                  <a:cubicBezTo>
                    <a:pt x="396761" y="2620103"/>
                    <a:pt x="424978" y="2618830"/>
                    <a:pt x="451627" y="2617558"/>
                  </a:cubicBezTo>
                  <a:cubicBezTo>
                    <a:pt x="478276" y="2616285"/>
                    <a:pt x="503358" y="2613740"/>
                    <a:pt x="531575" y="2612468"/>
                  </a:cubicBezTo>
                  <a:cubicBezTo>
                    <a:pt x="539413" y="2639190"/>
                    <a:pt x="547251" y="2664641"/>
                    <a:pt x="553521" y="2690091"/>
                  </a:cubicBezTo>
                  <a:cubicBezTo>
                    <a:pt x="550386" y="2691364"/>
                    <a:pt x="547251" y="2692636"/>
                    <a:pt x="544115" y="2692636"/>
                  </a:cubicBezTo>
                  <a:cubicBezTo>
                    <a:pt x="548818" y="2697726"/>
                    <a:pt x="555089" y="2702816"/>
                    <a:pt x="556656" y="2707906"/>
                  </a:cubicBezTo>
                  <a:cubicBezTo>
                    <a:pt x="558224" y="2715541"/>
                    <a:pt x="556656" y="2723177"/>
                    <a:pt x="556656" y="2728267"/>
                  </a:cubicBezTo>
                  <a:cubicBezTo>
                    <a:pt x="567629" y="2730812"/>
                    <a:pt x="573900" y="2732084"/>
                    <a:pt x="581738" y="2733357"/>
                  </a:cubicBezTo>
                  <a:cubicBezTo>
                    <a:pt x="580170" y="2733357"/>
                    <a:pt x="578603" y="2734629"/>
                    <a:pt x="575467" y="2734629"/>
                  </a:cubicBezTo>
                  <a:cubicBezTo>
                    <a:pt x="577035" y="2743537"/>
                    <a:pt x="580170" y="2753717"/>
                    <a:pt x="581738" y="2766442"/>
                  </a:cubicBezTo>
                  <a:lnTo>
                    <a:pt x="606819" y="2766442"/>
                  </a:lnTo>
                  <a:cubicBezTo>
                    <a:pt x="611522" y="2766442"/>
                    <a:pt x="616225" y="2768987"/>
                    <a:pt x="617793" y="2770260"/>
                  </a:cubicBezTo>
                  <a:cubicBezTo>
                    <a:pt x="624063" y="2785530"/>
                    <a:pt x="638171" y="2790620"/>
                    <a:pt x="656982" y="2786802"/>
                  </a:cubicBezTo>
                  <a:cubicBezTo>
                    <a:pt x="664820" y="2785530"/>
                    <a:pt x="674226" y="2785530"/>
                    <a:pt x="682064" y="2785530"/>
                  </a:cubicBezTo>
                  <a:lnTo>
                    <a:pt x="700875" y="2785530"/>
                  </a:lnTo>
                  <a:cubicBezTo>
                    <a:pt x="707145" y="2785530"/>
                    <a:pt x="713416" y="2784257"/>
                    <a:pt x="719686" y="2782985"/>
                  </a:cubicBezTo>
                  <a:cubicBezTo>
                    <a:pt x="721254" y="2779167"/>
                    <a:pt x="721254" y="2775350"/>
                    <a:pt x="722821" y="2770260"/>
                  </a:cubicBezTo>
                  <a:cubicBezTo>
                    <a:pt x="727524" y="2770260"/>
                    <a:pt x="730659" y="2768987"/>
                    <a:pt x="735362" y="2768987"/>
                  </a:cubicBezTo>
                  <a:cubicBezTo>
                    <a:pt x="765147" y="2766442"/>
                    <a:pt x="796499" y="2762625"/>
                    <a:pt x="827851" y="2760079"/>
                  </a:cubicBezTo>
                  <a:cubicBezTo>
                    <a:pt x="827851" y="2760079"/>
                    <a:pt x="829418" y="2762625"/>
                    <a:pt x="830986" y="2766442"/>
                  </a:cubicBezTo>
                  <a:cubicBezTo>
                    <a:pt x="826283" y="2767715"/>
                    <a:pt x="823148" y="2768987"/>
                    <a:pt x="820013" y="2770260"/>
                  </a:cubicBezTo>
                  <a:cubicBezTo>
                    <a:pt x="832553" y="2780440"/>
                    <a:pt x="849797" y="2781712"/>
                    <a:pt x="860770" y="2774077"/>
                  </a:cubicBezTo>
                  <a:cubicBezTo>
                    <a:pt x="854500" y="2770260"/>
                    <a:pt x="849797" y="2767715"/>
                    <a:pt x="841959" y="2763897"/>
                  </a:cubicBezTo>
                  <a:lnTo>
                    <a:pt x="846662" y="2760079"/>
                  </a:lnTo>
                  <a:lnTo>
                    <a:pt x="859202" y="2760079"/>
                  </a:lnTo>
                  <a:lnTo>
                    <a:pt x="859202" y="2758807"/>
                  </a:lnTo>
                  <a:cubicBezTo>
                    <a:pt x="865473" y="2760079"/>
                    <a:pt x="870176" y="2762625"/>
                    <a:pt x="876446" y="2758807"/>
                  </a:cubicBezTo>
                  <a:lnTo>
                    <a:pt x="882716" y="2758807"/>
                  </a:lnTo>
                  <a:lnTo>
                    <a:pt x="937582" y="2761352"/>
                  </a:lnTo>
                  <a:cubicBezTo>
                    <a:pt x="943853" y="2761352"/>
                    <a:pt x="946988" y="2760079"/>
                    <a:pt x="950123" y="2757534"/>
                  </a:cubicBezTo>
                  <a:cubicBezTo>
                    <a:pt x="957961" y="2767715"/>
                    <a:pt x="964232" y="2776622"/>
                    <a:pt x="972070" y="2788075"/>
                  </a:cubicBezTo>
                  <a:cubicBezTo>
                    <a:pt x="970502" y="2788075"/>
                    <a:pt x="967367" y="2789347"/>
                    <a:pt x="964232" y="2789347"/>
                  </a:cubicBezTo>
                  <a:cubicBezTo>
                    <a:pt x="984610" y="2816070"/>
                    <a:pt x="997151" y="2844065"/>
                    <a:pt x="978340" y="2874606"/>
                  </a:cubicBezTo>
                  <a:cubicBezTo>
                    <a:pt x="979908" y="2884786"/>
                    <a:pt x="983043" y="2894966"/>
                    <a:pt x="984610" y="2907691"/>
                  </a:cubicBezTo>
                  <a:lnTo>
                    <a:pt x="1000286" y="2907691"/>
                  </a:lnTo>
                  <a:cubicBezTo>
                    <a:pt x="997151" y="2914054"/>
                    <a:pt x="994016" y="2917871"/>
                    <a:pt x="992448" y="2921689"/>
                  </a:cubicBezTo>
                  <a:cubicBezTo>
                    <a:pt x="992448" y="2928052"/>
                    <a:pt x="1009692" y="2930597"/>
                    <a:pt x="997151" y="2939504"/>
                  </a:cubicBezTo>
                  <a:lnTo>
                    <a:pt x="1000286" y="2944594"/>
                  </a:lnTo>
                  <a:cubicBezTo>
                    <a:pt x="1015962" y="2961137"/>
                    <a:pt x="1033206" y="2976407"/>
                    <a:pt x="1050449" y="2995495"/>
                  </a:cubicBezTo>
                  <a:cubicBezTo>
                    <a:pt x="1037909" y="3000585"/>
                    <a:pt x="1026935" y="3005675"/>
                    <a:pt x="1012827" y="3010765"/>
                  </a:cubicBezTo>
                  <a:cubicBezTo>
                    <a:pt x="1026935" y="3012037"/>
                    <a:pt x="1028503" y="3018400"/>
                    <a:pt x="1023800" y="3027308"/>
                  </a:cubicBezTo>
                  <a:cubicBezTo>
                    <a:pt x="1022233" y="3029853"/>
                    <a:pt x="1025368" y="3036215"/>
                    <a:pt x="1026935" y="3037488"/>
                  </a:cubicBezTo>
                  <a:cubicBezTo>
                    <a:pt x="1044179" y="3041305"/>
                    <a:pt x="1059855" y="3055303"/>
                    <a:pt x="1080234" y="3050213"/>
                  </a:cubicBezTo>
                  <a:cubicBezTo>
                    <a:pt x="1080234" y="3052758"/>
                    <a:pt x="1078666" y="3056575"/>
                    <a:pt x="1077098" y="3057848"/>
                  </a:cubicBezTo>
                  <a:cubicBezTo>
                    <a:pt x="1064558" y="3062938"/>
                    <a:pt x="1052017" y="3066755"/>
                    <a:pt x="1039476" y="3071845"/>
                  </a:cubicBezTo>
                  <a:lnTo>
                    <a:pt x="1058287" y="3079481"/>
                  </a:lnTo>
                  <a:cubicBezTo>
                    <a:pt x="1061423" y="3075663"/>
                    <a:pt x="1062990" y="3071845"/>
                    <a:pt x="1066125" y="3068028"/>
                  </a:cubicBezTo>
                  <a:cubicBezTo>
                    <a:pt x="1075531" y="3071845"/>
                    <a:pt x="1083369" y="3074391"/>
                    <a:pt x="1092774" y="3078208"/>
                  </a:cubicBezTo>
                  <a:cubicBezTo>
                    <a:pt x="1088072" y="3080753"/>
                    <a:pt x="1084936" y="3082026"/>
                    <a:pt x="1081801" y="3083298"/>
                  </a:cubicBezTo>
                  <a:cubicBezTo>
                    <a:pt x="1084936" y="3084571"/>
                    <a:pt x="1088072" y="3087116"/>
                    <a:pt x="1092774" y="3088388"/>
                  </a:cubicBezTo>
                  <a:cubicBezTo>
                    <a:pt x="1097477" y="3089658"/>
                    <a:pt x="1102180" y="3088388"/>
                    <a:pt x="1105315" y="3089658"/>
                  </a:cubicBezTo>
                  <a:cubicBezTo>
                    <a:pt x="1113153" y="3083298"/>
                    <a:pt x="1119424" y="3075663"/>
                    <a:pt x="1127262" y="3071845"/>
                  </a:cubicBezTo>
                  <a:cubicBezTo>
                    <a:pt x="1136667" y="3068028"/>
                    <a:pt x="1392186" y="3046395"/>
                    <a:pt x="1401591" y="3045123"/>
                  </a:cubicBezTo>
                  <a:cubicBezTo>
                    <a:pt x="1414132" y="3043850"/>
                    <a:pt x="1428240" y="3045123"/>
                    <a:pt x="1440781" y="3046395"/>
                  </a:cubicBezTo>
                  <a:lnTo>
                    <a:pt x="1407862" y="3057848"/>
                  </a:lnTo>
                  <a:lnTo>
                    <a:pt x="1412564" y="3065483"/>
                  </a:lnTo>
                  <a:cubicBezTo>
                    <a:pt x="1428240" y="3064210"/>
                    <a:pt x="1440781" y="3064210"/>
                    <a:pt x="1453322" y="3061666"/>
                  </a:cubicBezTo>
                  <a:cubicBezTo>
                    <a:pt x="1461160" y="3060393"/>
                    <a:pt x="1473701" y="3061666"/>
                    <a:pt x="1475268" y="3051485"/>
                  </a:cubicBezTo>
                  <a:cubicBezTo>
                    <a:pt x="1486241" y="3057848"/>
                    <a:pt x="1497215" y="3059120"/>
                    <a:pt x="1511323" y="3054030"/>
                  </a:cubicBezTo>
                  <a:cubicBezTo>
                    <a:pt x="1519161" y="3051485"/>
                    <a:pt x="1528567" y="3051485"/>
                    <a:pt x="1536405" y="3050213"/>
                  </a:cubicBezTo>
                  <a:cubicBezTo>
                    <a:pt x="1555216" y="3048940"/>
                    <a:pt x="1574027" y="3047668"/>
                    <a:pt x="1592838" y="3045123"/>
                  </a:cubicBezTo>
                  <a:lnTo>
                    <a:pt x="1611649" y="3045123"/>
                  </a:lnTo>
                  <a:cubicBezTo>
                    <a:pt x="1613217" y="3042578"/>
                    <a:pt x="1613217" y="3038760"/>
                    <a:pt x="1613217" y="3038760"/>
                  </a:cubicBezTo>
                  <a:cubicBezTo>
                    <a:pt x="1630460" y="3038760"/>
                    <a:pt x="1644569" y="3040033"/>
                    <a:pt x="1660245" y="3040033"/>
                  </a:cubicBezTo>
                  <a:cubicBezTo>
                    <a:pt x="1677488" y="3040033"/>
                    <a:pt x="1685326" y="3031125"/>
                    <a:pt x="1679056" y="3017128"/>
                  </a:cubicBezTo>
                  <a:cubicBezTo>
                    <a:pt x="1683759" y="3017128"/>
                    <a:pt x="1690029" y="3018400"/>
                    <a:pt x="1693164" y="3018400"/>
                  </a:cubicBezTo>
                  <a:cubicBezTo>
                    <a:pt x="1694732" y="3023490"/>
                    <a:pt x="1693164" y="3029853"/>
                    <a:pt x="1696300" y="3031125"/>
                  </a:cubicBezTo>
                  <a:cubicBezTo>
                    <a:pt x="1701002" y="3033670"/>
                    <a:pt x="1708840" y="3033670"/>
                    <a:pt x="1715111" y="3032398"/>
                  </a:cubicBezTo>
                  <a:cubicBezTo>
                    <a:pt x="1722949" y="3031125"/>
                    <a:pt x="1732354" y="3024763"/>
                    <a:pt x="1735489" y="3027308"/>
                  </a:cubicBezTo>
                  <a:cubicBezTo>
                    <a:pt x="1751165" y="3037488"/>
                    <a:pt x="1762139" y="3028580"/>
                    <a:pt x="1769977" y="3023490"/>
                  </a:cubicBezTo>
                  <a:cubicBezTo>
                    <a:pt x="1776247" y="3024763"/>
                    <a:pt x="1779382" y="3028580"/>
                    <a:pt x="1782517" y="3027308"/>
                  </a:cubicBezTo>
                  <a:cubicBezTo>
                    <a:pt x="1790355" y="3026035"/>
                    <a:pt x="1799761" y="3024763"/>
                    <a:pt x="1807599" y="3023490"/>
                  </a:cubicBezTo>
                  <a:cubicBezTo>
                    <a:pt x="1824842" y="3019673"/>
                    <a:pt x="1843654" y="3017128"/>
                    <a:pt x="1860897" y="3017128"/>
                  </a:cubicBezTo>
                  <a:cubicBezTo>
                    <a:pt x="1884411" y="3015855"/>
                    <a:pt x="1906358" y="3010765"/>
                    <a:pt x="1929872" y="3009492"/>
                  </a:cubicBezTo>
                  <a:cubicBezTo>
                    <a:pt x="1940845" y="3008220"/>
                    <a:pt x="1951818" y="3010765"/>
                    <a:pt x="1962791" y="3012037"/>
                  </a:cubicBezTo>
                  <a:cubicBezTo>
                    <a:pt x="1965926" y="3012037"/>
                    <a:pt x="1970629" y="3012037"/>
                    <a:pt x="1970629" y="3010765"/>
                  </a:cubicBezTo>
                  <a:cubicBezTo>
                    <a:pt x="1970629" y="2998040"/>
                    <a:pt x="1995711" y="3004403"/>
                    <a:pt x="1992575" y="2990405"/>
                  </a:cubicBezTo>
                  <a:cubicBezTo>
                    <a:pt x="1995711" y="2991677"/>
                    <a:pt x="1998846" y="2991677"/>
                    <a:pt x="2000413" y="2994222"/>
                  </a:cubicBezTo>
                  <a:cubicBezTo>
                    <a:pt x="2005116" y="2998040"/>
                    <a:pt x="2008251" y="3001857"/>
                    <a:pt x="2012954" y="3005675"/>
                  </a:cubicBezTo>
                  <a:cubicBezTo>
                    <a:pt x="2012954" y="3000585"/>
                    <a:pt x="2012954" y="2996767"/>
                    <a:pt x="2011387" y="2991677"/>
                  </a:cubicBezTo>
                  <a:cubicBezTo>
                    <a:pt x="2027063" y="2998040"/>
                    <a:pt x="2042739" y="3004403"/>
                    <a:pt x="2053712" y="3009492"/>
                  </a:cubicBezTo>
                  <a:cubicBezTo>
                    <a:pt x="2064685" y="3003130"/>
                    <a:pt x="2074091" y="3000585"/>
                    <a:pt x="2080361" y="2994222"/>
                  </a:cubicBezTo>
                  <a:cubicBezTo>
                    <a:pt x="2086631" y="2986587"/>
                    <a:pt x="2085064" y="2985315"/>
                    <a:pt x="2096037" y="2991677"/>
                  </a:cubicBezTo>
                  <a:cubicBezTo>
                    <a:pt x="2094469" y="2992950"/>
                    <a:pt x="2091334" y="2994222"/>
                    <a:pt x="2088199" y="2996767"/>
                  </a:cubicBezTo>
                  <a:cubicBezTo>
                    <a:pt x="2107010" y="2992950"/>
                    <a:pt x="2124254" y="2985315"/>
                    <a:pt x="2143065" y="2986587"/>
                  </a:cubicBezTo>
                  <a:cubicBezTo>
                    <a:pt x="2161876" y="2986587"/>
                    <a:pt x="2180687" y="2989132"/>
                    <a:pt x="2197931" y="2980225"/>
                  </a:cubicBezTo>
                  <a:cubicBezTo>
                    <a:pt x="2199498" y="2984042"/>
                    <a:pt x="2199498" y="2987860"/>
                    <a:pt x="2202634" y="2989132"/>
                  </a:cubicBezTo>
                  <a:cubicBezTo>
                    <a:pt x="2207336" y="2991677"/>
                    <a:pt x="2215174" y="2992950"/>
                    <a:pt x="2216742" y="2991677"/>
                  </a:cubicBezTo>
                  <a:cubicBezTo>
                    <a:pt x="2226147" y="2980225"/>
                    <a:pt x="2241823" y="2981497"/>
                    <a:pt x="2251229" y="2987860"/>
                  </a:cubicBezTo>
                  <a:cubicBezTo>
                    <a:pt x="2263770" y="2995495"/>
                    <a:pt x="2271608" y="2989132"/>
                    <a:pt x="2282581" y="2987860"/>
                  </a:cubicBezTo>
                  <a:cubicBezTo>
                    <a:pt x="2273175" y="2984042"/>
                    <a:pt x="2265338" y="2980225"/>
                    <a:pt x="2257499" y="2977680"/>
                  </a:cubicBezTo>
                  <a:cubicBezTo>
                    <a:pt x="2259067" y="2976407"/>
                    <a:pt x="2259067" y="2975135"/>
                    <a:pt x="2260635" y="2973862"/>
                  </a:cubicBezTo>
                  <a:cubicBezTo>
                    <a:pt x="2265338" y="2975135"/>
                    <a:pt x="2271608" y="2976407"/>
                    <a:pt x="2276310" y="2978952"/>
                  </a:cubicBezTo>
                  <a:cubicBezTo>
                    <a:pt x="2277878" y="2973862"/>
                    <a:pt x="2281013" y="2970044"/>
                    <a:pt x="2282581" y="2966227"/>
                  </a:cubicBezTo>
                  <a:cubicBezTo>
                    <a:pt x="2298257" y="2972590"/>
                    <a:pt x="2312365" y="2977680"/>
                    <a:pt x="2329609" y="2968772"/>
                  </a:cubicBezTo>
                  <a:cubicBezTo>
                    <a:pt x="2332744" y="2967499"/>
                    <a:pt x="2345285" y="2959864"/>
                    <a:pt x="2342150" y="2972590"/>
                  </a:cubicBezTo>
                  <a:cubicBezTo>
                    <a:pt x="2334312" y="2976407"/>
                    <a:pt x="2326474" y="2980225"/>
                    <a:pt x="2318636" y="2982770"/>
                  </a:cubicBezTo>
                  <a:cubicBezTo>
                    <a:pt x="2318636" y="2984042"/>
                    <a:pt x="2320203" y="2984042"/>
                    <a:pt x="2320203" y="2985315"/>
                  </a:cubicBezTo>
                  <a:cubicBezTo>
                    <a:pt x="2329609" y="2984042"/>
                    <a:pt x="2340582" y="2982770"/>
                    <a:pt x="2351555" y="2981497"/>
                  </a:cubicBezTo>
                  <a:cubicBezTo>
                    <a:pt x="2348420" y="2977680"/>
                    <a:pt x="2346852" y="2975135"/>
                    <a:pt x="2345285" y="2972590"/>
                  </a:cubicBezTo>
                  <a:cubicBezTo>
                    <a:pt x="2356258" y="2973862"/>
                    <a:pt x="2368799" y="2975135"/>
                    <a:pt x="2379772" y="2973862"/>
                  </a:cubicBezTo>
                  <a:cubicBezTo>
                    <a:pt x="2403286" y="2972590"/>
                    <a:pt x="2420529" y="2953502"/>
                    <a:pt x="2448746" y="2961137"/>
                  </a:cubicBezTo>
                  <a:cubicBezTo>
                    <a:pt x="2458152" y="2963682"/>
                    <a:pt x="2480098" y="2961137"/>
                    <a:pt x="2481666" y="2944594"/>
                  </a:cubicBezTo>
                  <a:cubicBezTo>
                    <a:pt x="2481666" y="2948412"/>
                    <a:pt x="2481666" y="2953502"/>
                    <a:pt x="2483233" y="2956047"/>
                  </a:cubicBezTo>
                  <a:cubicBezTo>
                    <a:pt x="2498909" y="2952229"/>
                    <a:pt x="2513018" y="2948412"/>
                    <a:pt x="2528694" y="2944594"/>
                  </a:cubicBezTo>
                  <a:cubicBezTo>
                    <a:pt x="2528694" y="2945867"/>
                    <a:pt x="2525558" y="2949684"/>
                    <a:pt x="2527126" y="2952229"/>
                  </a:cubicBezTo>
                  <a:cubicBezTo>
                    <a:pt x="2527126" y="2956047"/>
                    <a:pt x="2530261" y="2959864"/>
                    <a:pt x="2533397" y="2962409"/>
                  </a:cubicBezTo>
                  <a:cubicBezTo>
                    <a:pt x="2534964" y="2963682"/>
                    <a:pt x="2542802" y="2962409"/>
                    <a:pt x="2542802" y="2961137"/>
                  </a:cubicBezTo>
                  <a:cubicBezTo>
                    <a:pt x="2545937" y="2949684"/>
                    <a:pt x="2556910" y="2950957"/>
                    <a:pt x="2567884" y="2950957"/>
                  </a:cubicBezTo>
                  <a:cubicBezTo>
                    <a:pt x="2577289" y="2950957"/>
                    <a:pt x="2588262" y="2949684"/>
                    <a:pt x="2599236" y="2948412"/>
                  </a:cubicBezTo>
                  <a:cubicBezTo>
                    <a:pt x="2603938" y="2942049"/>
                    <a:pt x="2607074" y="2931869"/>
                    <a:pt x="2622750" y="2944594"/>
                  </a:cubicBezTo>
                  <a:cubicBezTo>
                    <a:pt x="2629020" y="2949684"/>
                    <a:pt x="2644696" y="2948412"/>
                    <a:pt x="2646264" y="2938232"/>
                  </a:cubicBezTo>
                  <a:lnTo>
                    <a:pt x="2712103" y="2938232"/>
                  </a:lnTo>
                  <a:lnTo>
                    <a:pt x="2712103" y="2940777"/>
                  </a:lnTo>
                  <a:cubicBezTo>
                    <a:pt x="2719941" y="2939504"/>
                    <a:pt x="2727779" y="2936959"/>
                    <a:pt x="2734049" y="2935687"/>
                  </a:cubicBezTo>
                  <a:cubicBezTo>
                    <a:pt x="2738752" y="2942049"/>
                    <a:pt x="2743455" y="2948412"/>
                    <a:pt x="2749725" y="2956047"/>
                  </a:cubicBezTo>
                  <a:cubicBezTo>
                    <a:pt x="2760698" y="2931869"/>
                    <a:pt x="2773239" y="2926779"/>
                    <a:pt x="2795185" y="2935687"/>
                  </a:cubicBezTo>
                  <a:cubicBezTo>
                    <a:pt x="2798320" y="2936959"/>
                    <a:pt x="2798320" y="2943322"/>
                    <a:pt x="2799888" y="2948412"/>
                  </a:cubicBezTo>
                  <a:cubicBezTo>
                    <a:pt x="2801456" y="2947139"/>
                    <a:pt x="2810861" y="2944594"/>
                    <a:pt x="2810861" y="2943322"/>
                  </a:cubicBezTo>
                  <a:cubicBezTo>
                    <a:pt x="2809294" y="2933142"/>
                    <a:pt x="2826537" y="2940777"/>
                    <a:pt x="2824970" y="2933142"/>
                  </a:cubicBezTo>
                  <a:cubicBezTo>
                    <a:pt x="2839078" y="2938232"/>
                    <a:pt x="2842213" y="2930597"/>
                    <a:pt x="2845348" y="2925506"/>
                  </a:cubicBezTo>
                  <a:cubicBezTo>
                    <a:pt x="2839078" y="2921689"/>
                    <a:pt x="2835943" y="2919144"/>
                    <a:pt x="2831240" y="2915326"/>
                  </a:cubicBezTo>
                  <a:cubicBezTo>
                    <a:pt x="2832808" y="2914054"/>
                    <a:pt x="2832808" y="2912781"/>
                    <a:pt x="2834375" y="2911509"/>
                  </a:cubicBezTo>
                  <a:cubicBezTo>
                    <a:pt x="2846916" y="2917871"/>
                    <a:pt x="2859457" y="2924234"/>
                    <a:pt x="2867295" y="2928052"/>
                  </a:cubicBezTo>
                  <a:cubicBezTo>
                    <a:pt x="2879836" y="2926779"/>
                    <a:pt x="2890809" y="2926779"/>
                    <a:pt x="2901782" y="2925506"/>
                  </a:cubicBezTo>
                  <a:cubicBezTo>
                    <a:pt x="2912755" y="2924234"/>
                    <a:pt x="2923728" y="2920416"/>
                    <a:pt x="2936269" y="2917871"/>
                  </a:cubicBezTo>
                  <a:cubicBezTo>
                    <a:pt x="2937837" y="2920416"/>
                    <a:pt x="2939404" y="2921689"/>
                    <a:pt x="2940972" y="2924234"/>
                  </a:cubicBezTo>
                  <a:cubicBezTo>
                    <a:pt x="2945675" y="2919144"/>
                    <a:pt x="2948810" y="2914054"/>
                    <a:pt x="2955080" y="2905146"/>
                  </a:cubicBezTo>
                  <a:lnTo>
                    <a:pt x="2955080" y="2925506"/>
                  </a:lnTo>
                  <a:cubicBezTo>
                    <a:pt x="2969189" y="2917871"/>
                    <a:pt x="2980162" y="2911509"/>
                    <a:pt x="2989567" y="2905146"/>
                  </a:cubicBezTo>
                  <a:cubicBezTo>
                    <a:pt x="2995838" y="2914054"/>
                    <a:pt x="3000540" y="2922961"/>
                    <a:pt x="3005243" y="2930597"/>
                  </a:cubicBezTo>
                  <a:cubicBezTo>
                    <a:pt x="3006811" y="2930597"/>
                    <a:pt x="3006811" y="2929324"/>
                    <a:pt x="3008379" y="2929324"/>
                  </a:cubicBezTo>
                  <a:cubicBezTo>
                    <a:pt x="3006811" y="2924234"/>
                    <a:pt x="3005243" y="2919144"/>
                    <a:pt x="3002108" y="2912781"/>
                  </a:cubicBezTo>
                  <a:lnTo>
                    <a:pt x="3082055" y="2912781"/>
                  </a:lnTo>
                  <a:cubicBezTo>
                    <a:pt x="3089894" y="2901329"/>
                    <a:pt x="3107137" y="2900056"/>
                    <a:pt x="3121246" y="2911509"/>
                  </a:cubicBezTo>
                  <a:cubicBezTo>
                    <a:pt x="3141624" y="2928052"/>
                    <a:pt x="3144759" y="2928052"/>
                    <a:pt x="3157300" y="2903874"/>
                  </a:cubicBezTo>
                  <a:cubicBezTo>
                    <a:pt x="3163571" y="2906419"/>
                    <a:pt x="3169841" y="2908964"/>
                    <a:pt x="3177679" y="2912781"/>
                  </a:cubicBezTo>
                  <a:cubicBezTo>
                    <a:pt x="3187085" y="2896239"/>
                    <a:pt x="3202761" y="2896239"/>
                    <a:pt x="3221572" y="2901329"/>
                  </a:cubicBezTo>
                  <a:cubicBezTo>
                    <a:pt x="3230977" y="2903874"/>
                    <a:pt x="3241951" y="2898784"/>
                    <a:pt x="3252924" y="2896239"/>
                  </a:cubicBezTo>
                  <a:lnTo>
                    <a:pt x="3260762" y="2902601"/>
                  </a:lnTo>
                  <a:cubicBezTo>
                    <a:pt x="3270167" y="2900056"/>
                    <a:pt x="3278005" y="2898784"/>
                    <a:pt x="3285843" y="2896239"/>
                  </a:cubicBezTo>
                  <a:cubicBezTo>
                    <a:pt x="3287411" y="2900056"/>
                    <a:pt x="3287411" y="2902601"/>
                    <a:pt x="3288979" y="2908964"/>
                  </a:cubicBezTo>
                  <a:cubicBezTo>
                    <a:pt x="3295249" y="2903874"/>
                    <a:pt x="3299952" y="2898784"/>
                    <a:pt x="3307790" y="2892421"/>
                  </a:cubicBezTo>
                  <a:cubicBezTo>
                    <a:pt x="3314060" y="2898784"/>
                    <a:pt x="3318763" y="2905146"/>
                    <a:pt x="3325033" y="2911509"/>
                  </a:cubicBezTo>
                  <a:cubicBezTo>
                    <a:pt x="3336006" y="2911509"/>
                    <a:pt x="3353250" y="2919144"/>
                    <a:pt x="3356385" y="2898784"/>
                  </a:cubicBezTo>
                  <a:cubicBezTo>
                    <a:pt x="3356385" y="2896239"/>
                    <a:pt x="3365791" y="2892421"/>
                    <a:pt x="3370493" y="2891149"/>
                  </a:cubicBezTo>
                  <a:cubicBezTo>
                    <a:pt x="3379899" y="2889876"/>
                    <a:pt x="3389305" y="2888604"/>
                    <a:pt x="3398710" y="2888604"/>
                  </a:cubicBezTo>
                  <a:cubicBezTo>
                    <a:pt x="3395575" y="2883514"/>
                    <a:pt x="3392440" y="2879696"/>
                    <a:pt x="3387737" y="2873333"/>
                  </a:cubicBezTo>
                  <a:cubicBezTo>
                    <a:pt x="3400278" y="2875878"/>
                    <a:pt x="3409683" y="2875878"/>
                    <a:pt x="3417522" y="2878423"/>
                  </a:cubicBezTo>
                  <a:cubicBezTo>
                    <a:pt x="3434765" y="2884786"/>
                    <a:pt x="3448874" y="2884786"/>
                    <a:pt x="3466117" y="2874606"/>
                  </a:cubicBezTo>
                  <a:cubicBezTo>
                    <a:pt x="3462982" y="2873333"/>
                    <a:pt x="3459847" y="2870788"/>
                    <a:pt x="3456711" y="2869516"/>
                  </a:cubicBezTo>
                  <a:cubicBezTo>
                    <a:pt x="3458279" y="2865698"/>
                    <a:pt x="3461414" y="2861881"/>
                    <a:pt x="3462982" y="2858063"/>
                  </a:cubicBezTo>
                  <a:cubicBezTo>
                    <a:pt x="3469252" y="2842793"/>
                    <a:pt x="3484928" y="2852973"/>
                    <a:pt x="3495901" y="2849155"/>
                  </a:cubicBezTo>
                  <a:cubicBezTo>
                    <a:pt x="3495901" y="2849155"/>
                    <a:pt x="3502172" y="2854246"/>
                    <a:pt x="3503739" y="2858063"/>
                  </a:cubicBezTo>
                  <a:cubicBezTo>
                    <a:pt x="3508442" y="2865698"/>
                    <a:pt x="3511578" y="2874606"/>
                    <a:pt x="3516280" y="2883514"/>
                  </a:cubicBezTo>
                  <a:cubicBezTo>
                    <a:pt x="3544497" y="2869516"/>
                    <a:pt x="3569578" y="2874606"/>
                    <a:pt x="3594660" y="2877151"/>
                  </a:cubicBezTo>
                  <a:cubicBezTo>
                    <a:pt x="3588389" y="2874606"/>
                    <a:pt x="3583687" y="2872061"/>
                    <a:pt x="3578984" y="2869516"/>
                  </a:cubicBezTo>
                  <a:cubicBezTo>
                    <a:pt x="3578984" y="2868243"/>
                    <a:pt x="3580552" y="2866971"/>
                    <a:pt x="3580552" y="2865698"/>
                  </a:cubicBezTo>
                  <a:cubicBezTo>
                    <a:pt x="3586822" y="2866971"/>
                    <a:pt x="3594660" y="2869516"/>
                    <a:pt x="3600930" y="2870788"/>
                  </a:cubicBezTo>
                  <a:cubicBezTo>
                    <a:pt x="3600930" y="2869516"/>
                    <a:pt x="3600930" y="2868243"/>
                    <a:pt x="3599363" y="2866971"/>
                  </a:cubicBezTo>
                  <a:cubicBezTo>
                    <a:pt x="3604066" y="2865698"/>
                    <a:pt x="3611904" y="2863153"/>
                    <a:pt x="3613471" y="2864426"/>
                  </a:cubicBezTo>
                  <a:cubicBezTo>
                    <a:pt x="3622877" y="2879696"/>
                    <a:pt x="3638553" y="2868243"/>
                    <a:pt x="3652661" y="2872061"/>
                  </a:cubicBezTo>
                  <a:cubicBezTo>
                    <a:pt x="3649526" y="2861881"/>
                    <a:pt x="3647958" y="2854246"/>
                    <a:pt x="3646391" y="2849155"/>
                  </a:cubicBezTo>
                  <a:cubicBezTo>
                    <a:pt x="3652661" y="2844065"/>
                    <a:pt x="3658931" y="2840248"/>
                    <a:pt x="3668337" y="2835158"/>
                  </a:cubicBezTo>
                  <a:cubicBezTo>
                    <a:pt x="3668337" y="2841521"/>
                    <a:pt x="3666770" y="2847883"/>
                    <a:pt x="3666770" y="2854246"/>
                  </a:cubicBezTo>
                  <a:cubicBezTo>
                    <a:pt x="3666770" y="2860608"/>
                    <a:pt x="3668337" y="2866971"/>
                    <a:pt x="3671472" y="2870788"/>
                  </a:cubicBezTo>
                  <a:cubicBezTo>
                    <a:pt x="3673040" y="2873333"/>
                    <a:pt x="3682445" y="2870788"/>
                    <a:pt x="3688716" y="2869516"/>
                  </a:cubicBezTo>
                  <a:cubicBezTo>
                    <a:pt x="3699689" y="2865698"/>
                    <a:pt x="3710662" y="2860608"/>
                    <a:pt x="3721635" y="2870788"/>
                  </a:cubicBezTo>
                  <a:cubicBezTo>
                    <a:pt x="3723203" y="2872061"/>
                    <a:pt x="3729473" y="2870788"/>
                    <a:pt x="3732609" y="2868243"/>
                  </a:cubicBezTo>
                  <a:cubicBezTo>
                    <a:pt x="3740446" y="2861881"/>
                    <a:pt x="3746717" y="2852973"/>
                    <a:pt x="3756122" y="2866971"/>
                  </a:cubicBezTo>
                  <a:cubicBezTo>
                    <a:pt x="3757690" y="2868243"/>
                    <a:pt x="3767096" y="2868243"/>
                    <a:pt x="3771798" y="2866971"/>
                  </a:cubicBezTo>
                  <a:cubicBezTo>
                    <a:pt x="3782772" y="2863153"/>
                    <a:pt x="3792177" y="2859336"/>
                    <a:pt x="3803150" y="2854246"/>
                  </a:cubicBezTo>
                  <a:cubicBezTo>
                    <a:pt x="3801583" y="2858063"/>
                    <a:pt x="3800015" y="2860608"/>
                    <a:pt x="3800015" y="2863153"/>
                  </a:cubicBezTo>
                  <a:cubicBezTo>
                    <a:pt x="3812556" y="2868243"/>
                    <a:pt x="3823529" y="2870788"/>
                    <a:pt x="3832935" y="2859336"/>
                  </a:cubicBezTo>
                  <a:cubicBezTo>
                    <a:pt x="3836070" y="2855518"/>
                    <a:pt x="3847043" y="2855518"/>
                    <a:pt x="3854881" y="2854246"/>
                  </a:cubicBezTo>
                  <a:cubicBezTo>
                    <a:pt x="3850178" y="2850428"/>
                    <a:pt x="3843908" y="2847883"/>
                    <a:pt x="3837638" y="2844065"/>
                  </a:cubicBezTo>
                  <a:cubicBezTo>
                    <a:pt x="3864287" y="2831340"/>
                    <a:pt x="3867422" y="2832613"/>
                    <a:pt x="3867422" y="2850428"/>
                  </a:cubicBezTo>
                  <a:cubicBezTo>
                    <a:pt x="3870557" y="2845338"/>
                    <a:pt x="3872125" y="2841521"/>
                    <a:pt x="3876828" y="2833885"/>
                  </a:cubicBezTo>
                  <a:cubicBezTo>
                    <a:pt x="3900341" y="2835158"/>
                    <a:pt x="3923855" y="2837703"/>
                    <a:pt x="3948937" y="2838976"/>
                  </a:cubicBezTo>
                  <a:lnTo>
                    <a:pt x="3948937" y="2845338"/>
                  </a:lnTo>
                  <a:lnTo>
                    <a:pt x="3939532" y="2845338"/>
                  </a:lnTo>
                  <a:cubicBezTo>
                    <a:pt x="3920720" y="2846610"/>
                    <a:pt x="3901909" y="2846610"/>
                    <a:pt x="3883098" y="2847883"/>
                  </a:cubicBezTo>
                  <a:cubicBezTo>
                    <a:pt x="3889368" y="2850428"/>
                    <a:pt x="3897206" y="2854246"/>
                    <a:pt x="3903477" y="2856791"/>
                  </a:cubicBezTo>
                  <a:cubicBezTo>
                    <a:pt x="3906612" y="2850428"/>
                    <a:pt x="3908180" y="2851701"/>
                    <a:pt x="3916018" y="2854246"/>
                  </a:cubicBezTo>
                  <a:cubicBezTo>
                    <a:pt x="3926991" y="2856791"/>
                    <a:pt x="3939532" y="2856791"/>
                    <a:pt x="3952072" y="2858063"/>
                  </a:cubicBezTo>
                  <a:cubicBezTo>
                    <a:pt x="3958342" y="2858063"/>
                    <a:pt x="3964613" y="2859336"/>
                    <a:pt x="3972451" y="2860608"/>
                  </a:cubicBezTo>
                  <a:cubicBezTo>
                    <a:pt x="3974019" y="2856791"/>
                    <a:pt x="3977154" y="2851701"/>
                    <a:pt x="3980289" y="2845338"/>
                  </a:cubicBezTo>
                  <a:cubicBezTo>
                    <a:pt x="3997533" y="2868243"/>
                    <a:pt x="4010073" y="2866971"/>
                    <a:pt x="4030452" y="2844065"/>
                  </a:cubicBezTo>
                  <a:cubicBezTo>
                    <a:pt x="4030452" y="2847883"/>
                    <a:pt x="4032020" y="2850428"/>
                    <a:pt x="4032020" y="2852973"/>
                  </a:cubicBezTo>
                  <a:cubicBezTo>
                    <a:pt x="4038290" y="2852973"/>
                    <a:pt x="4042993" y="2852973"/>
                    <a:pt x="4049263" y="2851701"/>
                  </a:cubicBezTo>
                  <a:cubicBezTo>
                    <a:pt x="4047696" y="2854246"/>
                    <a:pt x="4046128" y="2856791"/>
                    <a:pt x="4044560" y="2858063"/>
                  </a:cubicBezTo>
                  <a:lnTo>
                    <a:pt x="4047696" y="2860608"/>
                  </a:lnTo>
                  <a:cubicBezTo>
                    <a:pt x="4052398" y="2856791"/>
                    <a:pt x="4057101" y="2852973"/>
                    <a:pt x="4064939" y="2847883"/>
                  </a:cubicBezTo>
                  <a:cubicBezTo>
                    <a:pt x="4071210" y="2850428"/>
                    <a:pt x="4079048" y="2852973"/>
                    <a:pt x="4085318" y="2855518"/>
                  </a:cubicBezTo>
                  <a:cubicBezTo>
                    <a:pt x="4091588" y="2851701"/>
                    <a:pt x="4099426" y="2847883"/>
                    <a:pt x="4107264" y="2844065"/>
                  </a:cubicBezTo>
                  <a:cubicBezTo>
                    <a:pt x="4118237" y="2861881"/>
                    <a:pt x="4132346" y="2864426"/>
                    <a:pt x="4144887" y="2851701"/>
                  </a:cubicBezTo>
                  <a:cubicBezTo>
                    <a:pt x="4163698" y="2852973"/>
                    <a:pt x="4179374" y="2854246"/>
                    <a:pt x="4190347" y="2854246"/>
                  </a:cubicBezTo>
                  <a:cubicBezTo>
                    <a:pt x="4191915" y="2845338"/>
                    <a:pt x="4193482" y="2838976"/>
                    <a:pt x="4195050" y="2832613"/>
                  </a:cubicBezTo>
                  <a:cubicBezTo>
                    <a:pt x="4201320" y="2833885"/>
                    <a:pt x="4206023" y="2835158"/>
                    <a:pt x="4212293" y="2836430"/>
                  </a:cubicBezTo>
                  <a:cubicBezTo>
                    <a:pt x="4215429" y="2837703"/>
                    <a:pt x="4218564" y="2840248"/>
                    <a:pt x="4221699" y="2841521"/>
                  </a:cubicBezTo>
                  <a:cubicBezTo>
                    <a:pt x="4216996" y="2842793"/>
                    <a:pt x="4212293" y="2842793"/>
                    <a:pt x="4207591" y="2844065"/>
                  </a:cubicBezTo>
                  <a:cubicBezTo>
                    <a:pt x="4221699" y="2854246"/>
                    <a:pt x="4232672" y="2851701"/>
                    <a:pt x="4243645" y="2844065"/>
                  </a:cubicBezTo>
                  <a:cubicBezTo>
                    <a:pt x="4238943" y="2854246"/>
                    <a:pt x="4253051" y="2852973"/>
                    <a:pt x="4254619" y="2852973"/>
                  </a:cubicBezTo>
                  <a:cubicBezTo>
                    <a:pt x="4274997" y="2846610"/>
                    <a:pt x="4293808" y="2842793"/>
                    <a:pt x="4315755" y="2852973"/>
                  </a:cubicBezTo>
                  <a:cubicBezTo>
                    <a:pt x="4318890" y="2840248"/>
                    <a:pt x="4322025" y="2830068"/>
                    <a:pt x="4323593" y="2819888"/>
                  </a:cubicBezTo>
                  <a:cubicBezTo>
                    <a:pt x="4331431" y="2821160"/>
                    <a:pt x="4337701" y="2821160"/>
                    <a:pt x="4345539" y="2822433"/>
                  </a:cubicBezTo>
                  <a:cubicBezTo>
                    <a:pt x="4351810" y="2822433"/>
                    <a:pt x="4358080" y="2823705"/>
                    <a:pt x="4364351" y="2823705"/>
                  </a:cubicBezTo>
                  <a:lnTo>
                    <a:pt x="4364351" y="2827523"/>
                  </a:lnTo>
                  <a:cubicBezTo>
                    <a:pt x="4358080" y="2828795"/>
                    <a:pt x="4353377" y="2830068"/>
                    <a:pt x="4347107" y="2831340"/>
                  </a:cubicBezTo>
                  <a:lnTo>
                    <a:pt x="4347107" y="2835158"/>
                  </a:lnTo>
                  <a:cubicBezTo>
                    <a:pt x="4369053" y="2838976"/>
                    <a:pt x="4389432" y="2842793"/>
                    <a:pt x="4411378" y="2845338"/>
                  </a:cubicBezTo>
                  <a:cubicBezTo>
                    <a:pt x="4416081" y="2846610"/>
                    <a:pt x="4422351" y="2842793"/>
                    <a:pt x="4430189" y="2838976"/>
                  </a:cubicBezTo>
                  <a:cubicBezTo>
                    <a:pt x="4433325" y="2840248"/>
                    <a:pt x="4441163" y="2842793"/>
                    <a:pt x="4450568" y="2844065"/>
                  </a:cubicBezTo>
                  <a:cubicBezTo>
                    <a:pt x="4474082" y="2846610"/>
                    <a:pt x="4499163" y="2849155"/>
                    <a:pt x="4517975" y="2832613"/>
                  </a:cubicBezTo>
                  <a:cubicBezTo>
                    <a:pt x="4519543" y="2846610"/>
                    <a:pt x="4535219" y="2837703"/>
                    <a:pt x="4543056" y="2842793"/>
                  </a:cubicBezTo>
                  <a:cubicBezTo>
                    <a:pt x="4543056" y="2842793"/>
                    <a:pt x="4550894" y="2837703"/>
                    <a:pt x="4554029" y="2835158"/>
                  </a:cubicBezTo>
                  <a:cubicBezTo>
                    <a:pt x="4554029" y="2835158"/>
                    <a:pt x="4552462" y="2833885"/>
                    <a:pt x="4552462" y="2832613"/>
                  </a:cubicBezTo>
                  <a:cubicBezTo>
                    <a:pt x="4555597" y="2833885"/>
                    <a:pt x="4557165" y="2837703"/>
                    <a:pt x="4560300" y="2836430"/>
                  </a:cubicBezTo>
                  <a:cubicBezTo>
                    <a:pt x="4574408" y="2836430"/>
                    <a:pt x="4586949" y="2835158"/>
                    <a:pt x="4596355" y="2835158"/>
                  </a:cubicBezTo>
                  <a:cubicBezTo>
                    <a:pt x="4604193" y="2838976"/>
                    <a:pt x="4608895" y="2842793"/>
                    <a:pt x="4612031" y="2841521"/>
                  </a:cubicBezTo>
                  <a:cubicBezTo>
                    <a:pt x="4630842" y="2840248"/>
                    <a:pt x="4648085" y="2836430"/>
                    <a:pt x="4665329" y="2836430"/>
                  </a:cubicBezTo>
                  <a:cubicBezTo>
                    <a:pt x="4682573" y="2844065"/>
                    <a:pt x="4679437" y="2830068"/>
                    <a:pt x="4676302" y="2822433"/>
                  </a:cubicBezTo>
                  <a:cubicBezTo>
                    <a:pt x="4682573" y="2817343"/>
                    <a:pt x="4688843" y="2813525"/>
                    <a:pt x="4690411" y="2812253"/>
                  </a:cubicBezTo>
                  <a:cubicBezTo>
                    <a:pt x="4699816" y="2812253"/>
                    <a:pt x="4706086" y="2813525"/>
                    <a:pt x="4710789" y="2812253"/>
                  </a:cubicBezTo>
                  <a:cubicBezTo>
                    <a:pt x="4717060" y="2808435"/>
                    <a:pt x="4721763" y="2802072"/>
                    <a:pt x="4729600" y="2794437"/>
                  </a:cubicBezTo>
                  <a:cubicBezTo>
                    <a:pt x="4739006" y="2793165"/>
                    <a:pt x="4754682" y="2790620"/>
                    <a:pt x="4771926" y="2788075"/>
                  </a:cubicBezTo>
                  <a:cubicBezTo>
                    <a:pt x="4771926" y="2788075"/>
                    <a:pt x="4771926" y="2785530"/>
                    <a:pt x="4773493" y="2782985"/>
                  </a:cubicBezTo>
                  <a:cubicBezTo>
                    <a:pt x="4779764" y="2775350"/>
                    <a:pt x="4795440" y="2772805"/>
                    <a:pt x="4786034" y="2758807"/>
                  </a:cubicBezTo>
                  <a:cubicBezTo>
                    <a:pt x="4784466" y="2756262"/>
                    <a:pt x="4784466" y="2748627"/>
                    <a:pt x="4787602" y="2746082"/>
                  </a:cubicBezTo>
                  <a:cubicBezTo>
                    <a:pt x="4798575" y="2734629"/>
                    <a:pt x="4798575" y="2733357"/>
                    <a:pt x="4779764" y="2728267"/>
                  </a:cubicBezTo>
                  <a:cubicBezTo>
                    <a:pt x="4781331" y="2719359"/>
                    <a:pt x="4770358" y="2707906"/>
                    <a:pt x="4786034" y="2706634"/>
                  </a:cubicBezTo>
                  <a:cubicBezTo>
                    <a:pt x="4790737" y="2698999"/>
                    <a:pt x="4792304" y="2695181"/>
                    <a:pt x="4795440" y="2691364"/>
                  </a:cubicBezTo>
                  <a:cubicBezTo>
                    <a:pt x="4797007" y="2688819"/>
                    <a:pt x="4801710" y="2686274"/>
                    <a:pt x="4801710" y="2683728"/>
                  </a:cubicBezTo>
                  <a:cubicBezTo>
                    <a:pt x="4801710" y="2678638"/>
                    <a:pt x="4798575" y="2672276"/>
                    <a:pt x="4800142" y="2668458"/>
                  </a:cubicBezTo>
                  <a:cubicBezTo>
                    <a:pt x="4804845" y="2654461"/>
                    <a:pt x="4806413" y="2641736"/>
                    <a:pt x="4778196" y="2636645"/>
                  </a:cubicBezTo>
                  <a:cubicBezTo>
                    <a:pt x="4789169" y="2632828"/>
                    <a:pt x="4793872" y="2630283"/>
                    <a:pt x="4801710" y="2627738"/>
                  </a:cubicBezTo>
                  <a:cubicBezTo>
                    <a:pt x="4789169" y="2622648"/>
                    <a:pt x="4778196" y="2618830"/>
                    <a:pt x="4764088" y="2613740"/>
                  </a:cubicBezTo>
                  <a:lnTo>
                    <a:pt x="4778196" y="2613740"/>
                  </a:lnTo>
                  <a:lnTo>
                    <a:pt x="4778196" y="2609923"/>
                  </a:lnTo>
                  <a:cubicBezTo>
                    <a:pt x="4770358" y="2609923"/>
                    <a:pt x="4764088" y="2608650"/>
                    <a:pt x="4756250" y="2608650"/>
                  </a:cubicBezTo>
                  <a:cubicBezTo>
                    <a:pt x="4756250" y="2609923"/>
                    <a:pt x="4756250" y="2611195"/>
                    <a:pt x="4754682" y="2612468"/>
                  </a:cubicBezTo>
                  <a:cubicBezTo>
                    <a:pt x="4753115" y="2609923"/>
                    <a:pt x="4751547" y="2607378"/>
                    <a:pt x="4749979" y="2603560"/>
                  </a:cubicBezTo>
                  <a:cubicBezTo>
                    <a:pt x="4790737" y="2595925"/>
                    <a:pt x="5063499" y="2571747"/>
                    <a:pt x="5038417" y="2567930"/>
                  </a:cubicBezTo>
                  <a:cubicBezTo>
                    <a:pt x="5050958" y="2559022"/>
                    <a:pt x="5046256" y="2543752"/>
                    <a:pt x="5068201" y="2542480"/>
                  </a:cubicBezTo>
                  <a:cubicBezTo>
                    <a:pt x="5074472" y="2542480"/>
                    <a:pt x="5085445" y="2533572"/>
                    <a:pt x="5087012" y="2527209"/>
                  </a:cubicBezTo>
                  <a:cubicBezTo>
                    <a:pt x="5090148" y="2518302"/>
                    <a:pt x="5087012" y="2506849"/>
                    <a:pt x="5090148" y="2497942"/>
                  </a:cubicBezTo>
                  <a:cubicBezTo>
                    <a:pt x="5093283" y="2485216"/>
                    <a:pt x="5099553" y="2472491"/>
                    <a:pt x="5104256" y="2462311"/>
                  </a:cubicBezTo>
                  <a:cubicBezTo>
                    <a:pt x="5099553" y="2455948"/>
                    <a:pt x="5094851" y="2449586"/>
                    <a:pt x="5091716" y="2445768"/>
                  </a:cubicBezTo>
                  <a:cubicBezTo>
                    <a:pt x="5097986" y="2441951"/>
                    <a:pt x="5101121" y="2439406"/>
                    <a:pt x="5105824" y="2438133"/>
                  </a:cubicBezTo>
                  <a:cubicBezTo>
                    <a:pt x="5104256" y="2436861"/>
                    <a:pt x="5104256" y="2435588"/>
                    <a:pt x="5102689" y="2434316"/>
                  </a:cubicBezTo>
                  <a:cubicBezTo>
                    <a:pt x="5097986" y="2435588"/>
                    <a:pt x="5093283" y="2436861"/>
                    <a:pt x="5088580" y="2438133"/>
                  </a:cubicBezTo>
                  <a:cubicBezTo>
                    <a:pt x="5115230" y="2420318"/>
                    <a:pt x="5121500" y="2387233"/>
                    <a:pt x="5099553" y="2371962"/>
                  </a:cubicBezTo>
                  <a:cubicBezTo>
                    <a:pt x="5097986" y="2374508"/>
                    <a:pt x="5094851" y="2377053"/>
                    <a:pt x="5093283" y="2379598"/>
                  </a:cubicBezTo>
                  <a:cubicBezTo>
                    <a:pt x="5087012" y="2370690"/>
                    <a:pt x="5069769" y="2368145"/>
                    <a:pt x="5077608" y="2354147"/>
                  </a:cubicBezTo>
                  <a:cubicBezTo>
                    <a:pt x="5077608" y="2354147"/>
                    <a:pt x="5076040" y="2351602"/>
                    <a:pt x="5074472" y="2351602"/>
                  </a:cubicBezTo>
                  <a:cubicBezTo>
                    <a:pt x="5066634" y="2349057"/>
                    <a:pt x="5068201" y="2345240"/>
                    <a:pt x="5065066" y="2340150"/>
                  </a:cubicBezTo>
                  <a:cubicBezTo>
                    <a:pt x="5060364" y="2328697"/>
                    <a:pt x="5061931" y="2317244"/>
                    <a:pt x="5061931" y="2307064"/>
                  </a:cubicBezTo>
                  <a:lnTo>
                    <a:pt x="5061931" y="2261254"/>
                  </a:lnTo>
                  <a:cubicBezTo>
                    <a:pt x="5061931" y="2251073"/>
                    <a:pt x="5068201" y="2245983"/>
                    <a:pt x="5080742" y="2248528"/>
                  </a:cubicBezTo>
                  <a:cubicBezTo>
                    <a:pt x="5080742" y="2248528"/>
                    <a:pt x="5082310" y="2247256"/>
                    <a:pt x="5083878" y="2247256"/>
                  </a:cubicBezTo>
                  <a:cubicBezTo>
                    <a:pt x="5079174" y="2244711"/>
                    <a:pt x="5076040" y="2243438"/>
                    <a:pt x="5072904" y="2240893"/>
                  </a:cubicBezTo>
                  <a:cubicBezTo>
                    <a:pt x="5072904" y="2239621"/>
                    <a:pt x="5074472" y="2238348"/>
                    <a:pt x="5074472" y="2237076"/>
                  </a:cubicBezTo>
                  <a:cubicBezTo>
                    <a:pt x="5085445" y="2239621"/>
                    <a:pt x="5096418" y="2243438"/>
                    <a:pt x="5104256" y="2245983"/>
                  </a:cubicBezTo>
                  <a:cubicBezTo>
                    <a:pt x="5113662" y="2235803"/>
                    <a:pt x="5121500" y="2228168"/>
                    <a:pt x="5127770" y="2223078"/>
                  </a:cubicBezTo>
                  <a:lnTo>
                    <a:pt x="5127770" y="2200173"/>
                  </a:lnTo>
                  <a:cubicBezTo>
                    <a:pt x="5124635" y="2200173"/>
                    <a:pt x="5119932" y="2201446"/>
                    <a:pt x="5115230" y="2201446"/>
                  </a:cubicBezTo>
                  <a:cubicBezTo>
                    <a:pt x="5112094" y="2195083"/>
                    <a:pt x="5110526" y="2188720"/>
                    <a:pt x="5107392" y="2179813"/>
                  </a:cubicBezTo>
                  <a:cubicBezTo>
                    <a:pt x="5115230" y="2183630"/>
                    <a:pt x="5118364" y="2186175"/>
                    <a:pt x="5121500" y="2187448"/>
                  </a:cubicBezTo>
                  <a:cubicBezTo>
                    <a:pt x="5124635" y="2186175"/>
                    <a:pt x="5129338" y="2184903"/>
                    <a:pt x="5134040" y="2182358"/>
                  </a:cubicBezTo>
                  <a:cubicBezTo>
                    <a:pt x="5132473" y="2181085"/>
                    <a:pt x="5130905" y="2179813"/>
                    <a:pt x="5130905" y="2178540"/>
                  </a:cubicBezTo>
                  <a:cubicBezTo>
                    <a:pt x="5126203" y="2178540"/>
                    <a:pt x="5121500" y="2177268"/>
                    <a:pt x="5119932" y="2177268"/>
                  </a:cubicBezTo>
                  <a:cubicBezTo>
                    <a:pt x="5123068" y="2169633"/>
                    <a:pt x="5129338" y="2161998"/>
                    <a:pt x="5126203" y="2158180"/>
                  </a:cubicBezTo>
                  <a:cubicBezTo>
                    <a:pt x="5118364" y="2141637"/>
                    <a:pt x="5126203" y="2128912"/>
                    <a:pt x="5134040" y="2114915"/>
                  </a:cubicBezTo>
                  <a:cubicBezTo>
                    <a:pt x="5135608" y="2111097"/>
                    <a:pt x="5134040" y="2107280"/>
                    <a:pt x="5134040" y="2103462"/>
                  </a:cubicBezTo>
                  <a:cubicBezTo>
                    <a:pt x="5135608" y="2086919"/>
                    <a:pt x="5137176" y="2071649"/>
                    <a:pt x="5138744" y="2048744"/>
                  </a:cubicBezTo>
                  <a:cubicBezTo>
                    <a:pt x="5132473" y="2046199"/>
                    <a:pt x="5123068" y="2039836"/>
                    <a:pt x="5112094" y="2034746"/>
                  </a:cubicBezTo>
                  <a:cubicBezTo>
                    <a:pt x="5102689" y="2030929"/>
                    <a:pt x="5093283" y="2029656"/>
                    <a:pt x="5083878" y="2027111"/>
                  </a:cubicBezTo>
                  <a:cubicBezTo>
                    <a:pt x="5079174" y="2025838"/>
                    <a:pt x="5072904" y="2027111"/>
                    <a:pt x="5068201" y="2025838"/>
                  </a:cubicBezTo>
                  <a:cubicBezTo>
                    <a:pt x="5029012" y="2022021"/>
                    <a:pt x="4988254" y="2016931"/>
                    <a:pt x="4949064" y="2013113"/>
                  </a:cubicBezTo>
                  <a:cubicBezTo>
                    <a:pt x="4916144" y="2009296"/>
                    <a:pt x="4883225" y="2005478"/>
                    <a:pt x="4851873" y="2001661"/>
                  </a:cubicBezTo>
                  <a:cubicBezTo>
                    <a:pt x="4844035" y="2000388"/>
                    <a:pt x="4836197" y="1997843"/>
                    <a:pt x="4826792" y="1997843"/>
                  </a:cubicBezTo>
                  <a:cubicBezTo>
                    <a:pt x="4806413" y="1996571"/>
                    <a:pt x="4784466" y="1996571"/>
                    <a:pt x="4764088" y="1996571"/>
                  </a:cubicBezTo>
                  <a:cubicBezTo>
                    <a:pt x="4753115" y="1996571"/>
                    <a:pt x="4743709" y="1996571"/>
                    <a:pt x="4732736" y="1995298"/>
                  </a:cubicBezTo>
                  <a:cubicBezTo>
                    <a:pt x="4713925" y="1994026"/>
                    <a:pt x="4695113" y="1991481"/>
                    <a:pt x="4676302" y="1990208"/>
                  </a:cubicBezTo>
                  <a:lnTo>
                    <a:pt x="4676302" y="1986391"/>
                  </a:lnTo>
                  <a:cubicBezTo>
                    <a:pt x="4723330" y="1983845"/>
                    <a:pt x="4771926" y="1980028"/>
                    <a:pt x="4820521" y="1987663"/>
                  </a:cubicBezTo>
                  <a:cubicBezTo>
                    <a:pt x="4818954" y="1983845"/>
                    <a:pt x="4817386" y="1980028"/>
                    <a:pt x="4815818" y="1977483"/>
                  </a:cubicBezTo>
                  <a:cubicBezTo>
                    <a:pt x="4826792" y="1976210"/>
                    <a:pt x="4834630" y="1968575"/>
                    <a:pt x="4845603" y="1977483"/>
                  </a:cubicBezTo>
                  <a:cubicBezTo>
                    <a:pt x="4847170" y="1978755"/>
                    <a:pt x="4856576" y="1974938"/>
                    <a:pt x="4862846" y="1973665"/>
                  </a:cubicBezTo>
                  <a:lnTo>
                    <a:pt x="4862846" y="1971120"/>
                  </a:lnTo>
                  <a:lnTo>
                    <a:pt x="4848738" y="1971120"/>
                  </a:lnTo>
                  <a:cubicBezTo>
                    <a:pt x="4864414" y="1960940"/>
                    <a:pt x="4875387" y="1952033"/>
                    <a:pt x="4886360" y="1945670"/>
                  </a:cubicBezTo>
                  <a:cubicBezTo>
                    <a:pt x="4895766" y="1946943"/>
                    <a:pt x="4905172" y="1948215"/>
                    <a:pt x="4911442" y="1949488"/>
                  </a:cubicBezTo>
                  <a:cubicBezTo>
                    <a:pt x="4913009" y="1925310"/>
                    <a:pt x="4887928" y="1924037"/>
                    <a:pt x="4869117" y="1913857"/>
                  </a:cubicBezTo>
                  <a:cubicBezTo>
                    <a:pt x="4876955" y="1910040"/>
                    <a:pt x="4881657" y="1906222"/>
                    <a:pt x="4887928" y="1904949"/>
                  </a:cubicBezTo>
                  <a:cubicBezTo>
                    <a:pt x="4905172" y="1901132"/>
                    <a:pt x="4927118" y="1911312"/>
                    <a:pt x="4938091" y="1889679"/>
                  </a:cubicBezTo>
                  <a:cubicBezTo>
                    <a:pt x="4939659" y="1888407"/>
                    <a:pt x="4944361" y="1888407"/>
                    <a:pt x="4952200" y="1885862"/>
                  </a:cubicBezTo>
                  <a:cubicBezTo>
                    <a:pt x="4947496" y="1882044"/>
                    <a:pt x="4942794" y="1879499"/>
                    <a:pt x="4939659" y="1876954"/>
                  </a:cubicBezTo>
                  <a:cubicBezTo>
                    <a:pt x="4942794" y="1875682"/>
                    <a:pt x="4947496" y="1874409"/>
                    <a:pt x="4947496" y="1874409"/>
                  </a:cubicBezTo>
                  <a:cubicBezTo>
                    <a:pt x="4958470" y="1880772"/>
                    <a:pt x="4966308" y="1885862"/>
                    <a:pt x="4975713" y="1890952"/>
                  </a:cubicBezTo>
                  <a:cubicBezTo>
                    <a:pt x="4977281" y="1889679"/>
                    <a:pt x="4978848" y="1888407"/>
                    <a:pt x="4980416" y="1885862"/>
                  </a:cubicBezTo>
                  <a:cubicBezTo>
                    <a:pt x="4975713" y="1880772"/>
                    <a:pt x="4972578" y="1875682"/>
                    <a:pt x="4967875" y="1870592"/>
                  </a:cubicBezTo>
                  <a:cubicBezTo>
                    <a:pt x="4988254" y="1859139"/>
                    <a:pt x="4989822" y="1852776"/>
                    <a:pt x="4974146" y="1820964"/>
                  </a:cubicBezTo>
                  <a:cubicBezTo>
                    <a:pt x="4985119" y="1819691"/>
                    <a:pt x="4996092" y="1817146"/>
                    <a:pt x="5005498" y="1815874"/>
                  </a:cubicBezTo>
                  <a:cubicBezTo>
                    <a:pt x="5007065" y="1806966"/>
                    <a:pt x="5013336" y="1798058"/>
                    <a:pt x="5011768" y="1790423"/>
                  </a:cubicBezTo>
                  <a:cubicBezTo>
                    <a:pt x="5007065" y="1767518"/>
                    <a:pt x="5035282" y="1757338"/>
                    <a:pt x="5041552" y="1738250"/>
                  </a:cubicBezTo>
                  <a:cubicBezTo>
                    <a:pt x="5041552" y="1736978"/>
                    <a:pt x="5047823" y="1735705"/>
                    <a:pt x="5049390" y="1736978"/>
                  </a:cubicBezTo>
                  <a:cubicBezTo>
                    <a:pt x="5063499" y="1740795"/>
                    <a:pt x="5068201" y="1731888"/>
                    <a:pt x="5072904" y="1725525"/>
                  </a:cubicBezTo>
                  <a:cubicBezTo>
                    <a:pt x="5074472" y="1722980"/>
                    <a:pt x="5076040" y="1720435"/>
                    <a:pt x="5077608" y="1719163"/>
                  </a:cubicBezTo>
                  <a:cubicBezTo>
                    <a:pt x="5091716" y="1712800"/>
                    <a:pt x="5105824" y="1707710"/>
                    <a:pt x="5121500" y="1701347"/>
                  </a:cubicBezTo>
                  <a:cubicBezTo>
                    <a:pt x="5105824" y="1682260"/>
                    <a:pt x="5085445" y="1691167"/>
                    <a:pt x="5068201" y="1688622"/>
                  </a:cubicBezTo>
                  <a:lnTo>
                    <a:pt x="5068201" y="1683532"/>
                  </a:lnTo>
                  <a:cubicBezTo>
                    <a:pt x="5079174" y="1682260"/>
                    <a:pt x="5090148" y="1680987"/>
                    <a:pt x="5102689" y="1679715"/>
                  </a:cubicBezTo>
                  <a:cubicBezTo>
                    <a:pt x="5094851" y="1678442"/>
                    <a:pt x="5088580" y="1677170"/>
                    <a:pt x="5082310" y="1675897"/>
                  </a:cubicBezTo>
                  <a:cubicBezTo>
                    <a:pt x="5090148" y="1669534"/>
                    <a:pt x="5096418" y="1663172"/>
                    <a:pt x="5104256" y="1658082"/>
                  </a:cubicBezTo>
                  <a:cubicBezTo>
                    <a:pt x="5105824" y="1656809"/>
                    <a:pt x="5110526" y="1655537"/>
                    <a:pt x="5112094" y="1655537"/>
                  </a:cubicBezTo>
                  <a:cubicBezTo>
                    <a:pt x="5116797" y="1656809"/>
                    <a:pt x="5121500" y="1660627"/>
                    <a:pt x="5124635" y="1663172"/>
                  </a:cubicBezTo>
                  <a:cubicBezTo>
                    <a:pt x="5126203" y="1659354"/>
                    <a:pt x="5127770" y="1654264"/>
                    <a:pt x="5130905" y="1650447"/>
                  </a:cubicBezTo>
                  <a:cubicBezTo>
                    <a:pt x="5137176" y="1644084"/>
                    <a:pt x="5145014" y="1638994"/>
                    <a:pt x="5151284" y="1633904"/>
                  </a:cubicBezTo>
                  <a:cubicBezTo>
                    <a:pt x="5159122" y="1641539"/>
                    <a:pt x="5166960" y="1649174"/>
                    <a:pt x="5174798" y="1658082"/>
                  </a:cubicBezTo>
                  <a:cubicBezTo>
                    <a:pt x="5176366" y="1658082"/>
                    <a:pt x="5177934" y="1656809"/>
                    <a:pt x="5177934" y="1656809"/>
                  </a:cubicBezTo>
                  <a:cubicBezTo>
                    <a:pt x="5176366" y="1644084"/>
                    <a:pt x="5176366" y="1631359"/>
                    <a:pt x="5174798" y="1618634"/>
                  </a:cubicBezTo>
                  <a:cubicBezTo>
                    <a:pt x="5181068" y="1619906"/>
                    <a:pt x="5185771" y="1619906"/>
                    <a:pt x="5190474" y="1621179"/>
                  </a:cubicBezTo>
                  <a:cubicBezTo>
                    <a:pt x="5192042" y="1619906"/>
                    <a:pt x="5192042" y="1618634"/>
                    <a:pt x="5193609" y="1618634"/>
                  </a:cubicBezTo>
                  <a:cubicBezTo>
                    <a:pt x="5188907" y="1617361"/>
                    <a:pt x="5185771" y="1616089"/>
                    <a:pt x="5181068" y="1614816"/>
                  </a:cubicBezTo>
                  <a:cubicBezTo>
                    <a:pt x="5188907" y="1607181"/>
                    <a:pt x="5193609" y="1602091"/>
                    <a:pt x="5195177" y="1600819"/>
                  </a:cubicBezTo>
                  <a:lnTo>
                    <a:pt x="5195177" y="1576641"/>
                  </a:lnTo>
                  <a:cubicBezTo>
                    <a:pt x="5192042" y="1575368"/>
                    <a:pt x="5188907" y="1572823"/>
                    <a:pt x="5184204" y="1571551"/>
                  </a:cubicBezTo>
                  <a:cubicBezTo>
                    <a:pt x="5181068" y="1570278"/>
                    <a:pt x="5177934" y="1569006"/>
                    <a:pt x="5174798" y="1569006"/>
                  </a:cubicBezTo>
                  <a:cubicBezTo>
                    <a:pt x="5177934" y="1566461"/>
                    <a:pt x="5184204" y="1562643"/>
                    <a:pt x="5185771" y="1562643"/>
                  </a:cubicBezTo>
                  <a:cubicBezTo>
                    <a:pt x="5196447" y="1567733"/>
                    <a:pt x="5193609" y="1553736"/>
                    <a:pt x="5198987" y="1555008"/>
                  </a:cubicBezTo>
                  <a:cubicBezTo>
                    <a:pt x="5198987" y="1551191"/>
                    <a:pt x="5198987" y="1543555"/>
                    <a:pt x="5197717" y="1543555"/>
                  </a:cubicBezTo>
                  <a:cubicBezTo>
                    <a:pt x="5177934" y="1537193"/>
                    <a:pt x="5181068" y="1523195"/>
                    <a:pt x="5176366" y="1514288"/>
                  </a:cubicBezTo>
                  <a:close/>
                  <a:moveTo>
                    <a:pt x="287030" y="992557"/>
                  </a:moveTo>
                  <a:lnTo>
                    <a:pt x="332490" y="992557"/>
                  </a:lnTo>
                  <a:cubicBezTo>
                    <a:pt x="321517" y="1004009"/>
                    <a:pt x="294868" y="1004009"/>
                    <a:pt x="287030" y="992557"/>
                  </a:cubicBezTo>
                  <a:close/>
                  <a:moveTo>
                    <a:pt x="600549" y="1510470"/>
                  </a:moveTo>
                  <a:lnTo>
                    <a:pt x="600549" y="1505380"/>
                  </a:lnTo>
                  <a:cubicBezTo>
                    <a:pt x="620928" y="1504108"/>
                    <a:pt x="642874" y="1502835"/>
                    <a:pt x="663253" y="1502835"/>
                  </a:cubicBezTo>
                  <a:cubicBezTo>
                    <a:pt x="641307" y="1502835"/>
                    <a:pt x="622495" y="1518105"/>
                    <a:pt x="600549" y="1510470"/>
                  </a:cubicBezTo>
                  <a:close/>
                  <a:moveTo>
                    <a:pt x="222758" y="2127640"/>
                  </a:moveTo>
                  <a:cubicBezTo>
                    <a:pt x="232164" y="2120005"/>
                    <a:pt x="240002" y="2114915"/>
                    <a:pt x="243137" y="2111097"/>
                  </a:cubicBezTo>
                  <a:cubicBezTo>
                    <a:pt x="250975" y="2116187"/>
                    <a:pt x="255678" y="2120005"/>
                    <a:pt x="260380" y="2123822"/>
                  </a:cubicBezTo>
                  <a:cubicBezTo>
                    <a:pt x="249407" y="2123822"/>
                    <a:pt x="238434" y="2125095"/>
                    <a:pt x="222758" y="2127640"/>
                  </a:cubicBezTo>
                  <a:close/>
                  <a:moveTo>
                    <a:pt x="332490" y="2121277"/>
                  </a:moveTo>
                  <a:lnTo>
                    <a:pt x="291732" y="2121277"/>
                  </a:lnTo>
                  <a:cubicBezTo>
                    <a:pt x="290165" y="2121277"/>
                    <a:pt x="288597" y="2116187"/>
                    <a:pt x="285462" y="2112370"/>
                  </a:cubicBezTo>
                  <a:cubicBezTo>
                    <a:pt x="304273" y="2113642"/>
                    <a:pt x="318381" y="2114915"/>
                    <a:pt x="332490" y="2116187"/>
                  </a:cubicBezTo>
                  <a:lnTo>
                    <a:pt x="332490" y="2121277"/>
                  </a:lnTo>
                  <a:close/>
                  <a:moveTo>
                    <a:pt x="343463" y="2120005"/>
                  </a:moveTo>
                  <a:cubicBezTo>
                    <a:pt x="341895" y="2118732"/>
                    <a:pt x="341895" y="2117460"/>
                    <a:pt x="340328" y="2117460"/>
                  </a:cubicBezTo>
                  <a:cubicBezTo>
                    <a:pt x="346598" y="2113642"/>
                    <a:pt x="354436" y="2111097"/>
                    <a:pt x="360707" y="2107280"/>
                  </a:cubicBezTo>
                  <a:cubicBezTo>
                    <a:pt x="365409" y="2103462"/>
                    <a:pt x="366977" y="2097099"/>
                    <a:pt x="371680" y="2090737"/>
                  </a:cubicBezTo>
                  <a:cubicBezTo>
                    <a:pt x="384221" y="2111097"/>
                    <a:pt x="410870" y="2104735"/>
                    <a:pt x="434384" y="2109825"/>
                  </a:cubicBezTo>
                  <a:cubicBezTo>
                    <a:pt x="403032" y="2112370"/>
                    <a:pt x="373247" y="2116187"/>
                    <a:pt x="343463" y="2120005"/>
                  </a:cubicBezTo>
                  <a:close/>
                  <a:moveTo>
                    <a:pt x="138108" y="2433043"/>
                  </a:moveTo>
                  <a:cubicBezTo>
                    <a:pt x="139675" y="2433043"/>
                    <a:pt x="139675" y="2433043"/>
                    <a:pt x="138108" y="2433043"/>
                  </a:cubicBezTo>
                  <a:close/>
                  <a:moveTo>
                    <a:pt x="423410" y="2615013"/>
                  </a:moveTo>
                  <a:cubicBezTo>
                    <a:pt x="421843" y="2606105"/>
                    <a:pt x="420275" y="2599743"/>
                    <a:pt x="418708" y="2590835"/>
                  </a:cubicBezTo>
                  <a:cubicBezTo>
                    <a:pt x="429681" y="2593380"/>
                    <a:pt x="435951" y="2594653"/>
                    <a:pt x="442222" y="2597198"/>
                  </a:cubicBezTo>
                  <a:cubicBezTo>
                    <a:pt x="435951" y="2602288"/>
                    <a:pt x="431248" y="2607378"/>
                    <a:pt x="423410" y="2615013"/>
                  </a:cubicBezTo>
                  <a:close/>
                  <a:moveTo>
                    <a:pt x="782390" y="1052365"/>
                  </a:moveTo>
                  <a:cubicBezTo>
                    <a:pt x="771417" y="1053637"/>
                    <a:pt x="760444" y="1057455"/>
                    <a:pt x="751038" y="1057455"/>
                  </a:cubicBezTo>
                  <a:cubicBezTo>
                    <a:pt x="740065" y="1058727"/>
                    <a:pt x="729092" y="1057455"/>
                    <a:pt x="716551" y="1057455"/>
                  </a:cubicBezTo>
                  <a:cubicBezTo>
                    <a:pt x="714984" y="1056182"/>
                    <a:pt x="713416" y="1052365"/>
                    <a:pt x="711848" y="1048547"/>
                  </a:cubicBezTo>
                  <a:cubicBezTo>
                    <a:pt x="722822" y="1046002"/>
                    <a:pt x="733795" y="1042185"/>
                    <a:pt x="746336" y="1039639"/>
                  </a:cubicBezTo>
                  <a:cubicBezTo>
                    <a:pt x="746336" y="1043457"/>
                    <a:pt x="744768" y="1046002"/>
                    <a:pt x="744768" y="1049820"/>
                  </a:cubicBezTo>
                  <a:cubicBezTo>
                    <a:pt x="758876" y="1042185"/>
                    <a:pt x="771417" y="1043457"/>
                    <a:pt x="782390" y="1052365"/>
                  </a:cubicBezTo>
                  <a:cubicBezTo>
                    <a:pt x="799634" y="1042185"/>
                    <a:pt x="802769" y="1043457"/>
                    <a:pt x="807472" y="1065090"/>
                  </a:cubicBezTo>
                  <a:cubicBezTo>
                    <a:pt x="798066" y="1060000"/>
                    <a:pt x="790228" y="1056182"/>
                    <a:pt x="782390" y="1052365"/>
                  </a:cubicBezTo>
                  <a:close/>
                  <a:moveTo>
                    <a:pt x="841959" y="1049820"/>
                  </a:moveTo>
                  <a:cubicBezTo>
                    <a:pt x="845094" y="1047275"/>
                    <a:pt x="848229" y="1044730"/>
                    <a:pt x="849797" y="1042185"/>
                  </a:cubicBezTo>
                  <a:cubicBezTo>
                    <a:pt x="860770" y="1053637"/>
                    <a:pt x="860770" y="1053637"/>
                    <a:pt x="837256" y="1062545"/>
                  </a:cubicBezTo>
                  <a:lnTo>
                    <a:pt x="813742" y="1047275"/>
                  </a:lnTo>
                  <a:cubicBezTo>
                    <a:pt x="829418" y="1037094"/>
                    <a:pt x="838824" y="1037094"/>
                    <a:pt x="841959" y="1049820"/>
                  </a:cubicBezTo>
                  <a:close/>
                  <a:moveTo>
                    <a:pt x="854500" y="2749899"/>
                  </a:moveTo>
                  <a:cubicBezTo>
                    <a:pt x="856067" y="2748627"/>
                    <a:pt x="857635" y="2748627"/>
                    <a:pt x="859203" y="2747354"/>
                  </a:cubicBezTo>
                  <a:cubicBezTo>
                    <a:pt x="860770" y="2749899"/>
                    <a:pt x="863905" y="2752444"/>
                    <a:pt x="867041" y="2756262"/>
                  </a:cubicBezTo>
                  <a:cubicBezTo>
                    <a:pt x="863905" y="2756262"/>
                    <a:pt x="860770" y="2756262"/>
                    <a:pt x="857635" y="2757534"/>
                  </a:cubicBezTo>
                  <a:cubicBezTo>
                    <a:pt x="856067" y="2753717"/>
                    <a:pt x="856067" y="2751172"/>
                    <a:pt x="854500" y="2749899"/>
                  </a:cubicBezTo>
                  <a:close/>
                  <a:moveTo>
                    <a:pt x="950123" y="2740992"/>
                  </a:moveTo>
                  <a:cubicBezTo>
                    <a:pt x="951691" y="2744809"/>
                    <a:pt x="953258" y="2747354"/>
                    <a:pt x="956394" y="2749899"/>
                  </a:cubicBezTo>
                  <a:lnTo>
                    <a:pt x="951691" y="2749899"/>
                  </a:lnTo>
                  <a:cubicBezTo>
                    <a:pt x="951691" y="2747354"/>
                    <a:pt x="951691" y="2744809"/>
                    <a:pt x="950123" y="2740992"/>
                  </a:cubicBezTo>
                  <a:close/>
                  <a:moveTo>
                    <a:pt x="1078666" y="3024763"/>
                  </a:moveTo>
                  <a:cubicBezTo>
                    <a:pt x="1073963" y="3018400"/>
                    <a:pt x="1070828" y="3013310"/>
                    <a:pt x="1067693" y="3008220"/>
                  </a:cubicBezTo>
                  <a:lnTo>
                    <a:pt x="1075531" y="3001858"/>
                  </a:lnTo>
                  <a:cubicBezTo>
                    <a:pt x="1086504" y="3008220"/>
                    <a:pt x="1088072" y="3018400"/>
                    <a:pt x="1078666" y="3024763"/>
                  </a:cubicBezTo>
                  <a:close/>
                  <a:moveTo>
                    <a:pt x="1476836" y="3050213"/>
                  </a:moveTo>
                  <a:cubicBezTo>
                    <a:pt x="1470566" y="3047668"/>
                    <a:pt x="1464295" y="3046395"/>
                    <a:pt x="1458025" y="3043850"/>
                  </a:cubicBezTo>
                  <a:cubicBezTo>
                    <a:pt x="1464295" y="3038760"/>
                    <a:pt x="1470566" y="3033670"/>
                    <a:pt x="1475268" y="3031125"/>
                  </a:cubicBezTo>
                  <a:lnTo>
                    <a:pt x="1494080" y="3042578"/>
                  </a:lnTo>
                  <a:cubicBezTo>
                    <a:pt x="1489377" y="3045123"/>
                    <a:pt x="1483106" y="3047668"/>
                    <a:pt x="1476836" y="3050213"/>
                  </a:cubicBezTo>
                  <a:close/>
                  <a:moveTo>
                    <a:pt x="4249916" y="2833885"/>
                  </a:moveTo>
                  <a:cubicBezTo>
                    <a:pt x="4248348" y="2835158"/>
                    <a:pt x="4249916" y="2837703"/>
                    <a:pt x="4249916" y="2840248"/>
                  </a:cubicBezTo>
                  <a:lnTo>
                    <a:pt x="4226402" y="2844065"/>
                  </a:lnTo>
                  <a:cubicBezTo>
                    <a:pt x="4223267" y="2832613"/>
                    <a:pt x="4229537" y="2826250"/>
                    <a:pt x="4243645" y="2824978"/>
                  </a:cubicBezTo>
                  <a:cubicBezTo>
                    <a:pt x="4248348" y="2824978"/>
                    <a:pt x="4254619" y="2822433"/>
                    <a:pt x="4262456" y="2822433"/>
                  </a:cubicBezTo>
                  <a:cubicBezTo>
                    <a:pt x="4257754" y="2826250"/>
                    <a:pt x="4253051" y="2828795"/>
                    <a:pt x="4249916" y="2833885"/>
                  </a:cubicBezTo>
                  <a:close/>
                  <a:moveTo>
                    <a:pt x="4281267" y="2831340"/>
                  </a:moveTo>
                  <a:cubicBezTo>
                    <a:pt x="4274997" y="2830068"/>
                    <a:pt x="4270295" y="2826250"/>
                    <a:pt x="4265592" y="2823705"/>
                  </a:cubicBezTo>
                  <a:cubicBezTo>
                    <a:pt x="4271862" y="2817343"/>
                    <a:pt x="4276565" y="2813525"/>
                    <a:pt x="4279700" y="2809708"/>
                  </a:cubicBezTo>
                  <a:cubicBezTo>
                    <a:pt x="4285971" y="2816070"/>
                    <a:pt x="4292241" y="2821160"/>
                    <a:pt x="4298511" y="2828795"/>
                  </a:cubicBezTo>
                  <a:cubicBezTo>
                    <a:pt x="4293808" y="2830068"/>
                    <a:pt x="4287538" y="2831340"/>
                    <a:pt x="4281267" y="2831340"/>
                  </a:cubicBezTo>
                  <a:close/>
                  <a:moveTo>
                    <a:pt x="4445865" y="1971120"/>
                  </a:moveTo>
                  <a:cubicBezTo>
                    <a:pt x="4445865" y="1968575"/>
                    <a:pt x="4445865" y="1967303"/>
                    <a:pt x="4444298" y="1964758"/>
                  </a:cubicBezTo>
                  <a:lnTo>
                    <a:pt x="4477217" y="1960940"/>
                  </a:lnTo>
                  <a:cubicBezTo>
                    <a:pt x="4477217" y="1963485"/>
                    <a:pt x="4478785" y="1966030"/>
                    <a:pt x="4478785" y="1968575"/>
                  </a:cubicBezTo>
                  <a:cubicBezTo>
                    <a:pt x="4466244" y="1968575"/>
                    <a:pt x="4455271" y="1969848"/>
                    <a:pt x="4445865" y="1971120"/>
                  </a:cubicBezTo>
                  <a:close/>
                  <a:moveTo>
                    <a:pt x="4527381" y="1973665"/>
                  </a:moveTo>
                  <a:cubicBezTo>
                    <a:pt x="4517975" y="1973665"/>
                    <a:pt x="4507002" y="1973665"/>
                    <a:pt x="4497596" y="1971120"/>
                  </a:cubicBezTo>
                  <a:cubicBezTo>
                    <a:pt x="4492893" y="1969848"/>
                    <a:pt x="4491325" y="1964758"/>
                    <a:pt x="4486623" y="1962213"/>
                  </a:cubicBezTo>
                  <a:cubicBezTo>
                    <a:pt x="4488191" y="1960940"/>
                    <a:pt x="4488191" y="1959668"/>
                    <a:pt x="4489758" y="1958395"/>
                  </a:cubicBezTo>
                  <a:cubicBezTo>
                    <a:pt x="4503867" y="1960940"/>
                    <a:pt x="4516407" y="1962213"/>
                    <a:pt x="4528948" y="1964758"/>
                  </a:cubicBezTo>
                  <a:cubicBezTo>
                    <a:pt x="4527381" y="1968575"/>
                    <a:pt x="4527381" y="1972393"/>
                    <a:pt x="4527381" y="1973665"/>
                  </a:cubicBezTo>
                  <a:close/>
                  <a:moveTo>
                    <a:pt x="4597922" y="1972393"/>
                  </a:moveTo>
                  <a:cubicBezTo>
                    <a:pt x="4586949" y="1971120"/>
                    <a:pt x="4575976" y="1964758"/>
                    <a:pt x="4565003" y="1973665"/>
                  </a:cubicBezTo>
                  <a:cubicBezTo>
                    <a:pt x="4563435" y="1974938"/>
                    <a:pt x="4554029" y="1971120"/>
                    <a:pt x="4549327" y="1969848"/>
                  </a:cubicBezTo>
                  <a:cubicBezTo>
                    <a:pt x="4549327" y="1968575"/>
                    <a:pt x="4550894" y="1966030"/>
                    <a:pt x="4550894" y="1964758"/>
                  </a:cubicBezTo>
                  <a:lnTo>
                    <a:pt x="4602625" y="1964758"/>
                  </a:lnTo>
                  <a:cubicBezTo>
                    <a:pt x="4604193" y="1964758"/>
                    <a:pt x="4605760" y="1968575"/>
                    <a:pt x="4607328" y="1971120"/>
                  </a:cubicBezTo>
                  <a:cubicBezTo>
                    <a:pt x="4602625" y="1971120"/>
                    <a:pt x="4599490" y="1972393"/>
                    <a:pt x="4597922" y="1972393"/>
                  </a:cubicBezTo>
                  <a:close/>
                  <a:moveTo>
                    <a:pt x="4746844" y="2603560"/>
                  </a:moveTo>
                  <a:cubicBezTo>
                    <a:pt x="4745277" y="2604833"/>
                    <a:pt x="4745277" y="2606105"/>
                    <a:pt x="4745277" y="2604833"/>
                  </a:cubicBezTo>
                  <a:cubicBezTo>
                    <a:pt x="4743709" y="2604833"/>
                    <a:pt x="4743709" y="2603560"/>
                    <a:pt x="4746844" y="2603560"/>
                  </a:cubicBezTo>
                  <a:close/>
                  <a:moveTo>
                    <a:pt x="160054" y="2534844"/>
                  </a:moveTo>
                  <a:cubicBezTo>
                    <a:pt x="158486" y="2534844"/>
                    <a:pt x="158486" y="2536117"/>
                    <a:pt x="156919" y="2536117"/>
                  </a:cubicBezTo>
                  <a:cubicBezTo>
                    <a:pt x="156919" y="2536117"/>
                    <a:pt x="158486" y="2534844"/>
                    <a:pt x="160054" y="2534844"/>
                  </a:cubicBezTo>
                  <a:close/>
                  <a:moveTo>
                    <a:pt x="757309" y="2775350"/>
                  </a:moveTo>
                  <a:cubicBezTo>
                    <a:pt x="763579" y="2777895"/>
                    <a:pt x="769849" y="2780440"/>
                    <a:pt x="774552" y="2781712"/>
                  </a:cubicBezTo>
                  <a:cubicBezTo>
                    <a:pt x="752606" y="2791892"/>
                    <a:pt x="738497" y="2789347"/>
                    <a:pt x="724389" y="2771532"/>
                  </a:cubicBezTo>
                  <a:cubicBezTo>
                    <a:pt x="729092" y="2771532"/>
                    <a:pt x="732227" y="2770260"/>
                    <a:pt x="736930" y="2770260"/>
                  </a:cubicBezTo>
                  <a:cubicBezTo>
                    <a:pt x="743200" y="2771532"/>
                    <a:pt x="751038" y="2772805"/>
                    <a:pt x="757309" y="2775350"/>
                  </a:cubicBezTo>
                  <a:close/>
                  <a:moveTo>
                    <a:pt x="3497469" y="2879696"/>
                  </a:moveTo>
                  <a:cubicBezTo>
                    <a:pt x="3492766" y="2878423"/>
                    <a:pt x="3489631" y="2878423"/>
                    <a:pt x="3483361" y="2877151"/>
                  </a:cubicBezTo>
                  <a:cubicBezTo>
                    <a:pt x="3477090" y="2875878"/>
                    <a:pt x="3469252" y="2872061"/>
                    <a:pt x="3459847" y="2869516"/>
                  </a:cubicBezTo>
                  <a:cubicBezTo>
                    <a:pt x="3466117" y="2868243"/>
                    <a:pt x="3470820" y="2865698"/>
                    <a:pt x="3477090" y="2864426"/>
                  </a:cubicBezTo>
                  <a:cubicBezTo>
                    <a:pt x="3494334" y="2860608"/>
                    <a:pt x="3502172" y="2866971"/>
                    <a:pt x="3497469" y="2879696"/>
                  </a:cubicBezTo>
                  <a:close/>
                  <a:moveTo>
                    <a:pt x="3194922" y="2908964"/>
                  </a:moveTo>
                  <a:cubicBezTo>
                    <a:pt x="3204328" y="2910236"/>
                    <a:pt x="3215301" y="2910236"/>
                    <a:pt x="3226274" y="2911509"/>
                  </a:cubicBezTo>
                  <a:cubicBezTo>
                    <a:pt x="3221572" y="2924234"/>
                    <a:pt x="3209031" y="2920416"/>
                    <a:pt x="3199625" y="2919144"/>
                  </a:cubicBezTo>
                  <a:cubicBezTo>
                    <a:pt x="3196490" y="2919144"/>
                    <a:pt x="3193355" y="2914054"/>
                    <a:pt x="3190220" y="2911509"/>
                  </a:cubicBezTo>
                  <a:cubicBezTo>
                    <a:pt x="3191787" y="2910236"/>
                    <a:pt x="3193355" y="2908964"/>
                    <a:pt x="3194922" y="2908964"/>
                  </a:cubicBezTo>
                  <a:close/>
                  <a:moveTo>
                    <a:pt x="268218" y="2609923"/>
                  </a:moveTo>
                  <a:cubicBezTo>
                    <a:pt x="269786" y="2613740"/>
                    <a:pt x="271353" y="2616285"/>
                    <a:pt x="272921" y="2621375"/>
                  </a:cubicBezTo>
                  <a:cubicBezTo>
                    <a:pt x="263515" y="2621375"/>
                    <a:pt x="255677" y="2621375"/>
                    <a:pt x="247839" y="2620103"/>
                  </a:cubicBezTo>
                  <a:lnTo>
                    <a:pt x="247839" y="2611195"/>
                  </a:lnTo>
                  <a:cubicBezTo>
                    <a:pt x="254110" y="2611195"/>
                    <a:pt x="260380" y="2611195"/>
                    <a:pt x="268218" y="2609923"/>
                  </a:cubicBezTo>
                  <a:close/>
                  <a:moveTo>
                    <a:pt x="879581" y="2767715"/>
                  </a:moveTo>
                  <a:cubicBezTo>
                    <a:pt x="888987" y="2768987"/>
                    <a:pt x="898392" y="2768987"/>
                    <a:pt x="909366" y="2770260"/>
                  </a:cubicBezTo>
                  <a:cubicBezTo>
                    <a:pt x="903095" y="2775350"/>
                    <a:pt x="878014" y="2779167"/>
                    <a:pt x="873311" y="2775350"/>
                  </a:cubicBezTo>
                  <a:cubicBezTo>
                    <a:pt x="873311" y="2774077"/>
                    <a:pt x="871743" y="2771532"/>
                    <a:pt x="873311" y="2770260"/>
                  </a:cubicBezTo>
                  <a:cubicBezTo>
                    <a:pt x="874878" y="2768987"/>
                    <a:pt x="878014" y="2767715"/>
                    <a:pt x="879581" y="2767715"/>
                  </a:cubicBezTo>
                  <a:close/>
                </a:path>
              </a:pathLst>
            </a:custGeom>
            <a:blipFill>
              <a:blip r:embed="rId6">
                <a:alphaModFix amt="85000"/>
              </a:blip>
              <a:stretch>
                <a:fillRect l="-15254" r="-15192" b="-645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754886" y="5865689"/>
            <a:ext cx="252987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Represent the Road as a Graph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212385" y="5895963"/>
            <a:ext cx="409484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 a GNN on Existing Data for Route Optimization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352964" y="5895963"/>
            <a:ext cx="390633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Deploy the Model as Containers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6354" y="3060621"/>
            <a:ext cx="1714684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can DHL leverage </a:t>
            </a: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and machine learning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r</a:t>
            </a: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evolutionize the logistics industry?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308401">
            <a:off x="13687166" y="6070603"/>
            <a:ext cx="9201667" cy="920166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 rot="-540000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cubicBezTo>
                    <a:pt x="812800" y="181951"/>
                    <a:pt x="630849" y="0"/>
                    <a:pt x="406400" y="0"/>
                  </a:cubicBez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lose/>
                </a:path>
              </a:pathLst>
            </a:custGeom>
            <a:blipFill>
              <a:blip r:embed="rId2">
                <a:alphaModFix amt="90000"/>
              </a:blip>
              <a:stretch>
                <a:fillRect l="-11080" r="-67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-4881007" y="-4932325"/>
            <a:ext cx="9201667" cy="92016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 rot="-540000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cubicBezTo>
                    <a:pt x="812800" y="181951"/>
                    <a:pt x="630849" y="0"/>
                    <a:pt x="406400" y="0"/>
                  </a:cubicBez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lose/>
                </a:path>
              </a:pathLst>
            </a:custGeom>
            <a:blipFill>
              <a:blip r:embed="rId2">
                <a:alphaModFix amt="90000"/>
              </a:blip>
              <a:stretch>
                <a:fillRect l="-11080" r="-67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87394" y="3408859"/>
            <a:ext cx="12625348" cy="5532422"/>
            <a:chOff x="0" y="0"/>
            <a:chExt cx="16833798" cy="7376562"/>
          </a:xfrm>
        </p:grpSpPr>
        <p:grpSp>
          <p:nvGrpSpPr>
            <p:cNvPr id="12" name="Group 12"/>
            <p:cNvGrpSpPr/>
            <p:nvPr/>
          </p:nvGrpSpPr>
          <p:grpSpPr>
            <a:xfrm rot="8746957">
              <a:off x="1617880" y="3485701"/>
              <a:ext cx="4643660" cy="388093"/>
              <a:chOff x="0" y="0"/>
              <a:chExt cx="1079891" cy="9025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79890" cy="90252"/>
              </a:xfrm>
              <a:custGeom>
                <a:avLst/>
                <a:gdLst/>
                <a:ahLst/>
                <a:cxnLst/>
                <a:rect l="l" t="t" r="r" b="b"/>
                <a:pathLst>
                  <a:path w="1079890" h="90252">
                    <a:moveTo>
                      <a:pt x="0" y="0"/>
                    </a:moveTo>
                    <a:lnTo>
                      <a:pt x="1079890" y="0"/>
                    </a:lnTo>
                    <a:lnTo>
                      <a:pt x="1079890" y="90252"/>
                    </a:lnTo>
                    <a:lnTo>
                      <a:pt x="0" y="90252"/>
                    </a:ln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079891" cy="128352"/>
              </a:xfrm>
              <a:prstGeom prst="rect">
                <a:avLst/>
              </a:prstGeom>
            </p:spPr>
            <p:txBody>
              <a:bodyPr lIns="44972" tIns="44972" rIns="44972" bIns="44972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8783219">
              <a:off x="10774839" y="3589986"/>
              <a:ext cx="4466236" cy="388093"/>
              <a:chOff x="0" y="0"/>
              <a:chExt cx="1038630" cy="9025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38630" cy="90252"/>
              </a:xfrm>
              <a:custGeom>
                <a:avLst/>
                <a:gdLst/>
                <a:ahLst/>
                <a:cxnLst/>
                <a:rect l="l" t="t" r="r" b="b"/>
                <a:pathLst>
                  <a:path w="1038630" h="90252">
                    <a:moveTo>
                      <a:pt x="0" y="0"/>
                    </a:moveTo>
                    <a:lnTo>
                      <a:pt x="1038630" y="0"/>
                    </a:lnTo>
                    <a:lnTo>
                      <a:pt x="1038630" y="90252"/>
                    </a:lnTo>
                    <a:lnTo>
                      <a:pt x="0" y="90252"/>
                    </a:ln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038630" cy="128352"/>
              </a:xfrm>
              <a:prstGeom prst="rect">
                <a:avLst/>
              </a:prstGeom>
            </p:spPr>
            <p:txBody>
              <a:bodyPr lIns="44972" tIns="44972" rIns="44972" bIns="44972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8576586">
              <a:off x="6555505" y="3366456"/>
              <a:ext cx="3956145" cy="388093"/>
              <a:chOff x="0" y="0"/>
              <a:chExt cx="920008" cy="9025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20008" cy="90252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90252">
                    <a:moveTo>
                      <a:pt x="0" y="0"/>
                    </a:moveTo>
                    <a:lnTo>
                      <a:pt x="920008" y="0"/>
                    </a:lnTo>
                    <a:lnTo>
                      <a:pt x="920008" y="90252"/>
                    </a:lnTo>
                    <a:lnTo>
                      <a:pt x="0" y="90252"/>
                    </a:ln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920008" cy="128352"/>
              </a:xfrm>
              <a:prstGeom prst="rect">
                <a:avLst/>
              </a:prstGeom>
            </p:spPr>
            <p:txBody>
              <a:bodyPr lIns="44972" tIns="44972" rIns="44972" bIns="44972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9571028" y="4248270"/>
              <a:ext cx="1861290" cy="18612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9805460" y="4485631"/>
              <a:ext cx="1392426" cy="139242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9975691" y="4613293"/>
              <a:ext cx="1065115" cy="1065115"/>
            </a:xfrm>
            <a:custGeom>
              <a:avLst/>
              <a:gdLst/>
              <a:ahLst/>
              <a:cxnLst/>
              <a:rect l="l" t="t" r="r" b="b"/>
              <a:pathLst>
                <a:path w="1065115" h="1065115">
                  <a:moveTo>
                    <a:pt x="0" y="0"/>
                  </a:moveTo>
                  <a:lnTo>
                    <a:pt x="1065115" y="0"/>
                  </a:lnTo>
                  <a:lnTo>
                    <a:pt x="1065115" y="1065115"/>
                  </a:lnTo>
                  <a:lnTo>
                    <a:pt x="0" y="1065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5455147" y="1354278"/>
              <a:ext cx="1861290" cy="18612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5689578" y="1604500"/>
              <a:ext cx="1392426" cy="139242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5863427" y="1732681"/>
              <a:ext cx="1021206" cy="1021206"/>
            </a:xfrm>
            <a:custGeom>
              <a:avLst/>
              <a:gdLst/>
              <a:ahLst/>
              <a:cxnLst/>
              <a:rect l="l" t="t" r="r" b="b"/>
              <a:pathLst>
                <a:path w="1021206" h="1021206">
                  <a:moveTo>
                    <a:pt x="0" y="0"/>
                  </a:moveTo>
                  <a:lnTo>
                    <a:pt x="1021206" y="0"/>
                  </a:lnTo>
                  <a:lnTo>
                    <a:pt x="1021206" y="1021206"/>
                  </a:lnTo>
                  <a:lnTo>
                    <a:pt x="0" y="1021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732328" y="-38100"/>
              <a:ext cx="3348961" cy="965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  <a:spcBef>
                  <a:spcPct val="0"/>
                </a:spcBef>
              </a:pPr>
              <a:r>
                <a:rPr lang="en-US" sz="21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Reinforcement Learning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544436" y="4251199"/>
              <a:ext cx="1861290" cy="186129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778868" y="4485631"/>
              <a:ext cx="1392426" cy="139242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980413" y="4635655"/>
              <a:ext cx="1042752" cy="1042752"/>
            </a:xfrm>
            <a:custGeom>
              <a:avLst/>
              <a:gdLst/>
              <a:ahLst/>
              <a:cxnLst/>
              <a:rect l="l" t="t" r="r" b="b"/>
              <a:pathLst>
                <a:path w="1042752" h="1042752">
                  <a:moveTo>
                    <a:pt x="0" y="0"/>
                  </a:moveTo>
                  <a:lnTo>
                    <a:pt x="1042752" y="0"/>
                  </a:lnTo>
                  <a:lnTo>
                    <a:pt x="1042752" y="1042753"/>
                  </a:lnTo>
                  <a:lnTo>
                    <a:pt x="0" y="104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6410738"/>
              <a:ext cx="2752303" cy="965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  <a:spcBef>
                  <a:spcPct val="0"/>
                </a:spcBef>
              </a:pPr>
              <a:r>
                <a:rPr lang="en-US" sz="21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Construct the Networks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14570501" y="1354278"/>
              <a:ext cx="1861290" cy="1861290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4804933" y="1588710"/>
              <a:ext cx="1392426" cy="1392426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2113" tIns="42113" rIns="42113" bIns="42113" rtlCol="0" anchor="ctr"/>
              <a:lstStyle/>
              <a:p>
                <a:pPr algn="ctr">
                  <a:lnSpc>
                    <a:spcPts val="2330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14955341" y="1732681"/>
              <a:ext cx="1111523" cy="1111523"/>
            </a:xfrm>
            <a:custGeom>
              <a:avLst/>
              <a:gdLst/>
              <a:ahLst/>
              <a:cxnLst/>
              <a:rect l="l" t="t" r="r" b="b"/>
              <a:pathLst>
                <a:path w="1111523" h="1111523">
                  <a:moveTo>
                    <a:pt x="0" y="0"/>
                  </a:moveTo>
                  <a:lnTo>
                    <a:pt x="1111523" y="0"/>
                  </a:lnTo>
                  <a:lnTo>
                    <a:pt x="1111523" y="1111523"/>
                  </a:lnTo>
                  <a:lnTo>
                    <a:pt x="0" y="111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3919440" y="-38100"/>
              <a:ext cx="2914358" cy="965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  <a:spcBef>
                  <a:spcPct val="0"/>
                </a:spcBef>
              </a:pPr>
              <a:r>
                <a:rPr lang="en-US" sz="21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Deploy it to the users 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8533578" y="6410738"/>
              <a:ext cx="4232331" cy="965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  <a:spcBef>
                  <a:spcPct val="0"/>
                </a:spcBef>
              </a:pPr>
              <a:r>
                <a:rPr lang="en-US" sz="21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Containerize the model using Kubernetes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306554" y="971550"/>
            <a:ext cx="10906808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Roadmap</a:t>
            </a: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Building AI Intelligence That Fuels Business Growth and Innovation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6603" y="4653977"/>
            <a:ext cx="14034794" cy="4319764"/>
            <a:chOff x="0" y="0"/>
            <a:chExt cx="18713059" cy="5759686"/>
          </a:xfrm>
        </p:grpSpPr>
        <p:grpSp>
          <p:nvGrpSpPr>
            <p:cNvPr id="8" name="Group 8"/>
            <p:cNvGrpSpPr/>
            <p:nvPr/>
          </p:nvGrpSpPr>
          <p:grpSpPr>
            <a:xfrm>
              <a:off x="14748287" y="4540069"/>
              <a:ext cx="3964772" cy="1122573"/>
              <a:chOff x="0" y="0"/>
              <a:chExt cx="1306206" cy="36983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06206" cy="369835"/>
              </a:xfrm>
              <a:custGeom>
                <a:avLst/>
                <a:gdLst/>
                <a:ahLst/>
                <a:cxnLst/>
                <a:rect l="l" t="t" r="r" b="b"/>
                <a:pathLst>
                  <a:path w="1306206" h="369835">
                    <a:moveTo>
                      <a:pt x="0" y="0"/>
                    </a:moveTo>
                    <a:lnTo>
                      <a:pt x="1306206" y="0"/>
                    </a:lnTo>
                    <a:lnTo>
                      <a:pt x="1306206" y="369835"/>
                    </a:lnTo>
                    <a:lnTo>
                      <a:pt x="0" y="369835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306206" cy="407935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034315" y="4820873"/>
              <a:ext cx="3470992" cy="541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Train and educate employees on how to leverage the power of AI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14748287" y="501500"/>
              <a:ext cx="3964772" cy="4038570"/>
              <a:chOff x="0" y="0"/>
              <a:chExt cx="686206" cy="69897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86206" cy="698978"/>
              </a:xfrm>
              <a:custGeom>
                <a:avLst/>
                <a:gdLst/>
                <a:ahLst/>
                <a:cxnLst/>
                <a:rect l="l" t="t" r="r" b="b"/>
                <a:pathLst>
                  <a:path w="686206" h="698978">
                    <a:moveTo>
                      <a:pt x="0" y="0"/>
                    </a:moveTo>
                    <a:lnTo>
                      <a:pt x="686206" y="0"/>
                    </a:lnTo>
                    <a:lnTo>
                      <a:pt x="686206" y="698978"/>
                    </a:lnTo>
                    <a:lnTo>
                      <a:pt x="0" y="698978"/>
                    </a:lnTo>
                    <a:close/>
                  </a:path>
                </a:pathLst>
              </a:custGeom>
              <a:solidFill>
                <a:srgbClr val="FFD5D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86206" cy="737078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4748287" y="0"/>
              <a:ext cx="3964772" cy="1112014"/>
              <a:chOff x="0" y="0"/>
              <a:chExt cx="769255" cy="21575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69255" cy="215756"/>
              </a:xfrm>
              <a:custGeom>
                <a:avLst/>
                <a:gdLst/>
                <a:ahLst/>
                <a:cxnLst/>
                <a:rect l="l" t="t" r="r" b="b"/>
                <a:pathLst>
                  <a:path w="769255" h="215756">
                    <a:moveTo>
                      <a:pt x="91125" y="0"/>
                    </a:moveTo>
                    <a:lnTo>
                      <a:pt x="678130" y="0"/>
                    </a:lnTo>
                    <a:cubicBezTo>
                      <a:pt x="728457" y="0"/>
                      <a:pt x="769255" y="40798"/>
                      <a:pt x="769255" y="91125"/>
                    </a:cubicBezTo>
                    <a:lnTo>
                      <a:pt x="769255" y="124631"/>
                    </a:lnTo>
                    <a:cubicBezTo>
                      <a:pt x="769255" y="174958"/>
                      <a:pt x="728457" y="215756"/>
                      <a:pt x="678130" y="215756"/>
                    </a:cubicBezTo>
                    <a:lnTo>
                      <a:pt x="91125" y="215756"/>
                    </a:lnTo>
                    <a:cubicBezTo>
                      <a:pt x="66957" y="215756"/>
                      <a:pt x="43779" y="206155"/>
                      <a:pt x="26690" y="189066"/>
                    </a:cubicBezTo>
                    <a:cubicBezTo>
                      <a:pt x="9601" y="171976"/>
                      <a:pt x="0" y="148799"/>
                      <a:pt x="0" y="124631"/>
                    </a:cubicBezTo>
                    <a:lnTo>
                      <a:pt x="0" y="91125"/>
                    </a:lnTo>
                    <a:cubicBezTo>
                      <a:pt x="0" y="40798"/>
                      <a:pt x="40798" y="0"/>
                      <a:pt x="91125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769255" cy="253856"/>
              </a:xfrm>
              <a:prstGeom prst="rect">
                <a:avLst/>
              </a:prstGeom>
            </p:spPr>
            <p:txBody>
              <a:bodyPr lIns="51719" tIns="51719" rIns="51719" bIns="51719" rtlCol="0" anchor="ctr"/>
              <a:lstStyle/>
              <a:p>
                <a:pPr algn="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6247943" y="289925"/>
              <a:ext cx="1800309" cy="4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Adoption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5172302" y="18187"/>
              <a:ext cx="1075641" cy="107564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6852" tIns="46852" rIns="46852" bIns="46852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5346724" y="192609"/>
              <a:ext cx="726796" cy="726796"/>
            </a:xfrm>
            <a:custGeom>
              <a:avLst/>
              <a:gdLst/>
              <a:ahLst/>
              <a:cxnLst/>
              <a:rect l="l" t="t" r="r" b="b"/>
              <a:pathLst>
                <a:path w="726796" h="726796">
                  <a:moveTo>
                    <a:pt x="0" y="0"/>
                  </a:moveTo>
                  <a:lnTo>
                    <a:pt x="726796" y="0"/>
                  </a:lnTo>
                  <a:lnTo>
                    <a:pt x="726796" y="726796"/>
                  </a:lnTo>
                  <a:lnTo>
                    <a:pt x="0" y="726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055336" y="1477517"/>
              <a:ext cx="1428950" cy="1428950"/>
            </a:xfrm>
            <a:custGeom>
              <a:avLst/>
              <a:gdLst/>
              <a:ahLst/>
              <a:cxnLst/>
              <a:rect l="l" t="t" r="r" b="b"/>
              <a:pathLst>
                <a:path w="1428950" h="1428950">
                  <a:moveTo>
                    <a:pt x="0" y="0"/>
                  </a:moveTo>
                  <a:lnTo>
                    <a:pt x="1428951" y="0"/>
                  </a:lnTo>
                  <a:lnTo>
                    <a:pt x="1428951" y="1428950"/>
                  </a:lnTo>
                  <a:lnTo>
                    <a:pt x="0" y="1428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4826564" y="3522079"/>
              <a:ext cx="3886495" cy="52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Employee Willingness to use AI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endParaRPr lang="en-US" sz="1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267122" y="160676"/>
              <a:ext cx="0" cy="757351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598543"/>
              <a:ext cx="3964772" cy="4038570"/>
              <a:chOff x="0" y="0"/>
              <a:chExt cx="686206" cy="69897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86206" cy="698978"/>
              </a:xfrm>
              <a:custGeom>
                <a:avLst/>
                <a:gdLst/>
                <a:ahLst/>
                <a:cxnLst/>
                <a:rect l="l" t="t" r="r" b="b"/>
                <a:pathLst>
                  <a:path w="686206" h="698978">
                    <a:moveTo>
                      <a:pt x="0" y="0"/>
                    </a:moveTo>
                    <a:lnTo>
                      <a:pt x="686206" y="0"/>
                    </a:lnTo>
                    <a:lnTo>
                      <a:pt x="686206" y="698978"/>
                    </a:lnTo>
                    <a:lnTo>
                      <a:pt x="0" y="698978"/>
                    </a:lnTo>
                    <a:close/>
                  </a:path>
                </a:pathLst>
              </a:custGeom>
              <a:solidFill>
                <a:srgbClr val="FFD5D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686206" cy="737078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79646"/>
              <a:ext cx="3964772" cy="1075126"/>
              <a:chOff x="0" y="0"/>
              <a:chExt cx="769255" cy="20859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69255" cy="208599"/>
              </a:xfrm>
              <a:custGeom>
                <a:avLst/>
                <a:gdLst/>
                <a:ahLst/>
                <a:cxnLst/>
                <a:rect l="l" t="t" r="r" b="b"/>
                <a:pathLst>
                  <a:path w="769255" h="208599">
                    <a:moveTo>
                      <a:pt x="91125" y="0"/>
                    </a:moveTo>
                    <a:lnTo>
                      <a:pt x="678130" y="0"/>
                    </a:lnTo>
                    <a:cubicBezTo>
                      <a:pt x="728457" y="0"/>
                      <a:pt x="769255" y="40798"/>
                      <a:pt x="769255" y="91125"/>
                    </a:cubicBezTo>
                    <a:lnTo>
                      <a:pt x="769255" y="117474"/>
                    </a:lnTo>
                    <a:cubicBezTo>
                      <a:pt x="769255" y="141641"/>
                      <a:pt x="759654" y="164819"/>
                      <a:pt x="742565" y="181909"/>
                    </a:cubicBezTo>
                    <a:cubicBezTo>
                      <a:pt x="725475" y="198998"/>
                      <a:pt x="702297" y="208599"/>
                      <a:pt x="678130" y="208599"/>
                    </a:cubicBezTo>
                    <a:lnTo>
                      <a:pt x="91125" y="208599"/>
                    </a:lnTo>
                    <a:cubicBezTo>
                      <a:pt x="66957" y="208599"/>
                      <a:pt x="43779" y="198998"/>
                      <a:pt x="26690" y="181909"/>
                    </a:cubicBezTo>
                    <a:cubicBezTo>
                      <a:pt x="9601" y="164819"/>
                      <a:pt x="0" y="141641"/>
                      <a:pt x="0" y="117474"/>
                    </a:cubicBezTo>
                    <a:lnTo>
                      <a:pt x="0" y="91125"/>
                    </a:lnTo>
                    <a:cubicBezTo>
                      <a:pt x="0" y="40798"/>
                      <a:pt x="40798" y="0"/>
                      <a:pt x="91125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769255" cy="246699"/>
              </a:xfrm>
              <a:prstGeom prst="rect">
                <a:avLst/>
              </a:prstGeom>
            </p:spPr>
            <p:txBody>
              <a:bodyPr lIns="51719" tIns="51719" rIns="51719" bIns="51719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455870" y="386968"/>
              <a:ext cx="1748138" cy="4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Scalability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24982" y="2570862"/>
              <a:ext cx="979712" cy="29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6"/>
                </a:lnSpc>
                <a:spcBef>
                  <a:spcPct val="0"/>
                </a:spcBef>
              </a:pPr>
              <a:r>
                <a:rPr lang="en-US" sz="131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local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24982" y="1545985"/>
              <a:ext cx="979712" cy="29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6"/>
                </a:lnSpc>
                <a:spcBef>
                  <a:spcPct val="0"/>
                </a:spcBef>
              </a:pPr>
              <a:r>
                <a:rPr lang="en-US" sz="131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global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493577"/>
              <a:ext cx="4009710" cy="79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Large networks: </a:t>
              </a:r>
            </a:p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Hierarchical Graph Partitioning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endParaRPr lang="en-US" sz="1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4590500"/>
              <a:ext cx="3964772" cy="1169185"/>
              <a:chOff x="0" y="0"/>
              <a:chExt cx="1306206" cy="38519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6206" cy="385192"/>
              </a:xfrm>
              <a:custGeom>
                <a:avLst/>
                <a:gdLst/>
                <a:ahLst/>
                <a:cxnLst/>
                <a:rect l="l" t="t" r="r" b="b"/>
                <a:pathLst>
                  <a:path w="1306206" h="385192">
                    <a:moveTo>
                      <a:pt x="0" y="0"/>
                    </a:moveTo>
                    <a:lnTo>
                      <a:pt x="1306206" y="0"/>
                    </a:lnTo>
                    <a:lnTo>
                      <a:pt x="1306206" y="385192"/>
                    </a:lnTo>
                    <a:lnTo>
                      <a:pt x="0" y="38519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6206" cy="423292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04231" y="4917916"/>
              <a:ext cx="3690690" cy="541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Strong and fast computational infrastructure 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1907107" y="1574560"/>
              <a:ext cx="1232683" cy="1232683"/>
            </a:xfrm>
            <a:custGeom>
              <a:avLst/>
              <a:gdLst/>
              <a:ahLst/>
              <a:cxnLst/>
              <a:rect l="l" t="t" r="r" b="b"/>
              <a:pathLst>
                <a:path w="1232683" h="1232683">
                  <a:moveTo>
                    <a:pt x="0" y="0"/>
                  </a:moveTo>
                  <a:lnTo>
                    <a:pt x="1232683" y="0"/>
                  </a:lnTo>
                  <a:lnTo>
                    <a:pt x="1232683" y="1232683"/>
                  </a:lnTo>
                  <a:lnTo>
                    <a:pt x="0" y="1232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144555" y="79646"/>
              <a:ext cx="964618" cy="964618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1168" tIns="31168" rIns="31168" bIns="3116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307682" y="223873"/>
              <a:ext cx="638364" cy="638364"/>
            </a:xfrm>
            <a:custGeom>
              <a:avLst/>
              <a:gdLst/>
              <a:ahLst/>
              <a:cxnLst/>
              <a:rect l="l" t="t" r="r" b="b"/>
              <a:pathLst>
                <a:path w="638364" h="638364">
                  <a:moveTo>
                    <a:pt x="0" y="0"/>
                  </a:moveTo>
                  <a:lnTo>
                    <a:pt x="638364" y="0"/>
                  </a:lnTo>
                  <a:lnTo>
                    <a:pt x="638364" y="638364"/>
                  </a:lnTo>
                  <a:lnTo>
                    <a:pt x="0" y="638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4924110" y="542855"/>
              <a:ext cx="3964772" cy="4038570"/>
              <a:chOff x="0" y="0"/>
              <a:chExt cx="686206" cy="69897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86206" cy="698978"/>
              </a:xfrm>
              <a:custGeom>
                <a:avLst/>
                <a:gdLst/>
                <a:ahLst/>
                <a:cxnLst/>
                <a:rect l="l" t="t" r="r" b="b"/>
                <a:pathLst>
                  <a:path w="686206" h="698978">
                    <a:moveTo>
                      <a:pt x="0" y="0"/>
                    </a:moveTo>
                    <a:lnTo>
                      <a:pt x="686206" y="0"/>
                    </a:lnTo>
                    <a:lnTo>
                      <a:pt x="686206" y="698978"/>
                    </a:lnTo>
                    <a:lnTo>
                      <a:pt x="0" y="698978"/>
                    </a:lnTo>
                    <a:close/>
                  </a:path>
                </a:pathLst>
              </a:custGeom>
              <a:solidFill>
                <a:srgbClr val="FFD5D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686206" cy="737078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4924110" y="0"/>
              <a:ext cx="3964772" cy="1112014"/>
              <a:chOff x="0" y="0"/>
              <a:chExt cx="769255" cy="21575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769255" cy="215756"/>
              </a:xfrm>
              <a:custGeom>
                <a:avLst/>
                <a:gdLst/>
                <a:ahLst/>
                <a:cxnLst/>
                <a:rect l="l" t="t" r="r" b="b"/>
                <a:pathLst>
                  <a:path w="769255" h="215756">
                    <a:moveTo>
                      <a:pt x="91125" y="0"/>
                    </a:moveTo>
                    <a:lnTo>
                      <a:pt x="678130" y="0"/>
                    </a:lnTo>
                    <a:cubicBezTo>
                      <a:pt x="728457" y="0"/>
                      <a:pt x="769255" y="40798"/>
                      <a:pt x="769255" y="91125"/>
                    </a:cubicBezTo>
                    <a:lnTo>
                      <a:pt x="769255" y="124631"/>
                    </a:lnTo>
                    <a:cubicBezTo>
                      <a:pt x="769255" y="174958"/>
                      <a:pt x="728457" y="215756"/>
                      <a:pt x="678130" y="215756"/>
                    </a:cubicBezTo>
                    <a:lnTo>
                      <a:pt x="91125" y="215756"/>
                    </a:lnTo>
                    <a:cubicBezTo>
                      <a:pt x="66957" y="215756"/>
                      <a:pt x="43779" y="206155"/>
                      <a:pt x="26690" y="189066"/>
                    </a:cubicBezTo>
                    <a:cubicBezTo>
                      <a:pt x="9601" y="171976"/>
                      <a:pt x="0" y="148799"/>
                      <a:pt x="0" y="124631"/>
                    </a:cubicBezTo>
                    <a:lnTo>
                      <a:pt x="0" y="91125"/>
                    </a:lnTo>
                    <a:cubicBezTo>
                      <a:pt x="0" y="40798"/>
                      <a:pt x="40798" y="0"/>
                      <a:pt x="91125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769255" cy="253856"/>
              </a:xfrm>
              <a:prstGeom prst="rect">
                <a:avLst/>
              </a:prstGeom>
            </p:spPr>
            <p:txBody>
              <a:bodyPr lIns="51719" tIns="51719" rIns="51719" bIns="51719" rtlCol="0" anchor="ctr"/>
              <a:lstStyle/>
              <a:p>
                <a:pPr algn="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6191216" y="325766"/>
              <a:ext cx="2219230" cy="4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Adaptability</a:t>
              </a:r>
            </a:p>
          </p:txBody>
        </p:sp>
        <p:sp>
          <p:nvSpPr>
            <p:cNvPr id="52" name="Freeform 52"/>
            <p:cNvSpPr/>
            <p:nvPr/>
          </p:nvSpPr>
          <p:spPr>
            <a:xfrm>
              <a:off x="6178336" y="1789184"/>
              <a:ext cx="1232683" cy="1232683"/>
            </a:xfrm>
            <a:custGeom>
              <a:avLst/>
              <a:gdLst/>
              <a:ahLst/>
              <a:cxnLst/>
              <a:rect l="l" t="t" r="r" b="b"/>
              <a:pathLst>
                <a:path w="1232683" h="1232683">
                  <a:moveTo>
                    <a:pt x="0" y="0"/>
                  </a:moveTo>
                  <a:lnTo>
                    <a:pt x="1232682" y="0"/>
                  </a:lnTo>
                  <a:lnTo>
                    <a:pt x="1232682" y="1232682"/>
                  </a:lnTo>
                  <a:lnTo>
                    <a:pt x="0" y="1232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4946578" y="3447295"/>
              <a:ext cx="3919835" cy="52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Real-time adaptions: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connecting to live data</a:t>
              </a:r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4924110" y="4558118"/>
              <a:ext cx="3964772" cy="1169185"/>
              <a:chOff x="0" y="0"/>
              <a:chExt cx="1306206" cy="385192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306206" cy="385192"/>
              </a:xfrm>
              <a:custGeom>
                <a:avLst/>
                <a:gdLst/>
                <a:ahLst/>
                <a:cxnLst/>
                <a:rect l="l" t="t" r="r" b="b"/>
                <a:pathLst>
                  <a:path w="1306206" h="385192">
                    <a:moveTo>
                      <a:pt x="0" y="0"/>
                    </a:moveTo>
                    <a:lnTo>
                      <a:pt x="1306206" y="0"/>
                    </a:lnTo>
                    <a:lnTo>
                      <a:pt x="1306206" y="385192"/>
                    </a:lnTo>
                    <a:lnTo>
                      <a:pt x="0" y="38519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1306206" cy="423292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5061151" y="4862228"/>
              <a:ext cx="3690690" cy="541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Low-latency deployment 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and streaming platforms</a:t>
              </a:r>
            </a:p>
          </p:txBody>
        </p:sp>
        <p:grpSp>
          <p:nvGrpSpPr>
            <p:cNvPr id="58" name="Group 58"/>
            <p:cNvGrpSpPr/>
            <p:nvPr/>
          </p:nvGrpSpPr>
          <p:grpSpPr>
            <a:xfrm>
              <a:off x="5165339" y="0"/>
              <a:ext cx="1085710" cy="108571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5080" tIns="35080" rIns="35080" bIns="3508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1" name="Freeform 61"/>
            <p:cNvSpPr/>
            <p:nvPr/>
          </p:nvSpPr>
          <p:spPr>
            <a:xfrm>
              <a:off x="5332011" y="149739"/>
              <a:ext cx="752366" cy="752366"/>
            </a:xfrm>
            <a:custGeom>
              <a:avLst/>
              <a:gdLst/>
              <a:ahLst/>
              <a:cxnLst/>
              <a:rect l="l" t="t" r="r" b="b"/>
              <a:pathLst>
                <a:path w="752366" h="752366">
                  <a:moveTo>
                    <a:pt x="0" y="0"/>
                  </a:moveTo>
                  <a:lnTo>
                    <a:pt x="752366" y="0"/>
                  </a:lnTo>
                  <a:lnTo>
                    <a:pt x="752366" y="752366"/>
                  </a:lnTo>
                  <a:lnTo>
                    <a:pt x="0" y="75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5310442" y="2362984"/>
              <a:ext cx="979712" cy="26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traffic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522837" y="2362984"/>
              <a:ext cx="979712" cy="26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weather</a:t>
              </a:r>
            </a:p>
          </p:txBody>
        </p:sp>
        <p:grpSp>
          <p:nvGrpSpPr>
            <p:cNvPr id="64" name="Group 64"/>
            <p:cNvGrpSpPr/>
            <p:nvPr/>
          </p:nvGrpSpPr>
          <p:grpSpPr>
            <a:xfrm>
              <a:off x="9803282" y="441958"/>
              <a:ext cx="3964772" cy="4038570"/>
              <a:chOff x="0" y="0"/>
              <a:chExt cx="686206" cy="698978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86206" cy="698978"/>
              </a:xfrm>
              <a:custGeom>
                <a:avLst/>
                <a:gdLst/>
                <a:ahLst/>
                <a:cxnLst/>
                <a:rect l="l" t="t" r="r" b="b"/>
                <a:pathLst>
                  <a:path w="686206" h="698978">
                    <a:moveTo>
                      <a:pt x="0" y="0"/>
                    </a:moveTo>
                    <a:lnTo>
                      <a:pt x="686206" y="0"/>
                    </a:lnTo>
                    <a:lnTo>
                      <a:pt x="686206" y="698978"/>
                    </a:lnTo>
                    <a:lnTo>
                      <a:pt x="0" y="698978"/>
                    </a:lnTo>
                    <a:close/>
                  </a:path>
                </a:pathLst>
              </a:custGeom>
              <a:solidFill>
                <a:srgbClr val="FFD5D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686206" cy="737078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9803282" y="4493457"/>
              <a:ext cx="3964772" cy="1169185"/>
              <a:chOff x="0" y="0"/>
              <a:chExt cx="1306206" cy="38519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306206" cy="385192"/>
              </a:xfrm>
              <a:custGeom>
                <a:avLst/>
                <a:gdLst/>
                <a:ahLst/>
                <a:cxnLst/>
                <a:rect l="l" t="t" r="r" b="b"/>
                <a:pathLst>
                  <a:path w="1306206" h="385192">
                    <a:moveTo>
                      <a:pt x="0" y="0"/>
                    </a:moveTo>
                    <a:lnTo>
                      <a:pt x="1306206" y="0"/>
                    </a:lnTo>
                    <a:lnTo>
                      <a:pt x="1306206" y="385192"/>
                    </a:lnTo>
                    <a:lnTo>
                      <a:pt x="0" y="38519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1306206" cy="423292"/>
              </a:xfrm>
              <a:prstGeom prst="rect">
                <a:avLst/>
              </a:prstGeom>
            </p:spPr>
            <p:txBody>
              <a:bodyPr lIns="30458" tIns="30458" rIns="30458" bIns="30458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9821424" y="0"/>
              <a:ext cx="3964772" cy="1112014"/>
              <a:chOff x="0" y="0"/>
              <a:chExt cx="769255" cy="215756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769255" cy="215756"/>
              </a:xfrm>
              <a:custGeom>
                <a:avLst/>
                <a:gdLst/>
                <a:ahLst/>
                <a:cxnLst/>
                <a:rect l="l" t="t" r="r" b="b"/>
                <a:pathLst>
                  <a:path w="769255" h="215756">
                    <a:moveTo>
                      <a:pt x="91125" y="0"/>
                    </a:moveTo>
                    <a:lnTo>
                      <a:pt x="678130" y="0"/>
                    </a:lnTo>
                    <a:cubicBezTo>
                      <a:pt x="728457" y="0"/>
                      <a:pt x="769255" y="40798"/>
                      <a:pt x="769255" y="91125"/>
                    </a:cubicBezTo>
                    <a:lnTo>
                      <a:pt x="769255" y="124631"/>
                    </a:lnTo>
                    <a:cubicBezTo>
                      <a:pt x="769255" y="174958"/>
                      <a:pt x="728457" y="215756"/>
                      <a:pt x="678130" y="215756"/>
                    </a:cubicBezTo>
                    <a:lnTo>
                      <a:pt x="91125" y="215756"/>
                    </a:lnTo>
                    <a:cubicBezTo>
                      <a:pt x="66957" y="215756"/>
                      <a:pt x="43779" y="206155"/>
                      <a:pt x="26690" y="189066"/>
                    </a:cubicBezTo>
                    <a:cubicBezTo>
                      <a:pt x="9601" y="171976"/>
                      <a:pt x="0" y="148799"/>
                      <a:pt x="0" y="124631"/>
                    </a:cubicBezTo>
                    <a:lnTo>
                      <a:pt x="0" y="91125"/>
                    </a:lnTo>
                    <a:cubicBezTo>
                      <a:pt x="0" y="40798"/>
                      <a:pt x="40798" y="0"/>
                      <a:pt x="91125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-38100"/>
                <a:ext cx="769255" cy="253856"/>
              </a:xfrm>
              <a:prstGeom prst="rect">
                <a:avLst/>
              </a:prstGeom>
            </p:spPr>
            <p:txBody>
              <a:bodyPr lIns="51719" tIns="51719" rIns="51719" bIns="51719" rtlCol="0" anchor="ctr"/>
              <a:lstStyle/>
              <a:p>
                <a:pPr algn="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11378822" y="325766"/>
              <a:ext cx="1800309" cy="42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  <a:spcBef>
                  <a:spcPct val="0"/>
                </a:spcBef>
              </a:pPr>
              <a:r>
                <a:rPr lang="en-US" sz="191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Availability</a:t>
              </a:r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10100137" y="64481"/>
              <a:ext cx="993249" cy="993249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2093" tIns="32093" rIns="32093" bIns="3209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7" name="Freeform 77"/>
            <p:cNvSpPr/>
            <p:nvPr/>
          </p:nvSpPr>
          <p:spPr>
            <a:xfrm>
              <a:off x="10327587" y="259944"/>
              <a:ext cx="567936" cy="567936"/>
            </a:xfrm>
            <a:custGeom>
              <a:avLst/>
              <a:gdLst/>
              <a:ahLst/>
              <a:cxnLst/>
              <a:rect l="l" t="t" r="r" b="b"/>
              <a:pathLst>
                <a:path w="567936" h="567936">
                  <a:moveTo>
                    <a:pt x="0" y="0"/>
                  </a:moveTo>
                  <a:lnTo>
                    <a:pt x="567936" y="0"/>
                  </a:lnTo>
                  <a:lnTo>
                    <a:pt x="567936" y="567936"/>
                  </a:lnTo>
                  <a:lnTo>
                    <a:pt x="0" y="56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8"/>
            <p:cNvSpPr/>
            <p:nvPr/>
          </p:nvSpPr>
          <p:spPr>
            <a:xfrm>
              <a:off x="11152754" y="1379697"/>
              <a:ext cx="1345361" cy="1345361"/>
            </a:xfrm>
            <a:custGeom>
              <a:avLst/>
              <a:gdLst/>
              <a:ahLst/>
              <a:cxnLst/>
              <a:rect l="l" t="t" r="r" b="b"/>
              <a:pathLst>
                <a:path w="1345361" h="1345361">
                  <a:moveTo>
                    <a:pt x="0" y="0"/>
                  </a:moveTo>
                  <a:lnTo>
                    <a:pt x="1345361" y="0"/>
                  </a:lnTo>
                  <a:lnTo>
                    <a:pt x="1345361" y="1345361"/>
                  </a:lnTo>
                  <a:lnTo>
                    <a:pt x="0" y="134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9843892" y="3396534"/>
              <a:ext cx="3989995" cy="521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Sparse Networks: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creation and federated learning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9984029" y="4797566"/>
              <a:ext cx="3639562" cy="541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Edge computing infrastructure</a:t>
              </a:r>
            </a:p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and advanced frameworks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0459866" y="2724181"/>
              <a:ext cx="979712" cy="26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localized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1943834" y="2780052"/>
              <a:ext cx="1379125" cy="26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8"/>
                </a:lnSpc>
                <a:spcBef>
                  <a:spcPct val="0"/>
                </a:spcBef>
              </a:pPr>
              <a:r>
                <a:rPr lang="en-US" sz="1199" b="1">
                  <a:solidFill>
                    <a:srgbClr val="73737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decentralized</a:t>
              </a:r>
            </a:p>
          </p:txBody>
        </p:sp>
      </p:grpSp>
      <p:sp>
        <p:nvSpPr>
          <p:cNvPr id="83" name="Freeform 83"/>
          <p:cNvSpPr/>
          <p:nvPr/>
        </p:nvSpPr>
        <p:spPr>
          <a:xfrm>
            <a:off x="0" y="0"/>
            <a:ext cx="18288000" cy="2901376"/>
          </a:xfrm>
          <a:custGeom>
            <a:avLst/>
            <a:gdLst/>
            <a:ahLst/>
            <a:cxnLst/>
            <a:rect l="l" t="t" r="r" b="b"/>
            <a:pathLst>
              <a:path w="18288000" h="2901376">
                <a:moveTo>
                  <a:pt x="0" y="0"/>
                </a:moveTo>
                <a:lnTo>
                  <a:pt x="18288000" y="0"/>
                </a:lnTo>
                <a:lnTo>
                  <a:pt x="18288000" y="2901376"/>
                </a:lnTo>
                <a:lnTo>
                  <a:pt x="0" y="2901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0000"/>
            </a:blip>
            <a:stretch>
              <a:fillRect t="-223507" b="-214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4" name="TextBox 84"/>
          <p:cNvSpPr txBox="1"/>
          <p:nvPr/>
        </p:nvSpPr>
        <p:spPr>
          <a:xfrm>
            <a:off x="1282016" y="3344850"/>
            <a:ext cx="1597728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Identifying and </a:t>
            </a: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addressing potential challenges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DHL’s AI Strategy </a:t>
            </a:r>
          </a:p>
        </p:txBody>
      </p:sp>
      <p:grpSp>
        <p:nvGrpSpPr>
          <p:cNvPr id="85" name="Group 85"/>
          <p:cNvGrpSpPr/>
          <p:nvPr/>
        </p:nvGrpSpPr>
        <p:grpSpPr>
          <a:xfrm rot="-5400000">
            <a:off x="7686604" y="-7686604"/>
            <a:ext cx="2914792" cy="18288000"/>
            <a:chOff x="0" y="0"/>
            <a:chExt cx="767682" cy="4816593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767682" cy="4816592"/>
            </a:xfrm>
            <a:custGeom>
              <a:avLst/>
              <a:gdLst/>
              <a:ahLst/>
              <a:cxnLst/>
              <a:rect l="l" t="t" r="r" b="b"/>
              <a:pathLst>
                <a:path w="767682" h="4816592">
                  <a:moveTo>
                    <a:pt x="0" y="0"/>
                  </a:moveTo>
                  <a:lnTo>
                    <a:pt x="767682" y="0"/>
                  </a:lnTo>
                  <a:lnTo>
                    <a:pt x="76768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47625"/>
              <a:ext cx="767682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373208" y="0"/>
            <a:ext cx="2914792" cy="9745024"/>
          </a:xfrm>
          <a:custGeom>
            <a:avLst/>
            <a:gdLst/>
            <a:ahLst/>
            <a:cxnLst/>
            <a:rect l="l" t="t" r="r" b="b"/>
            <a:pathLst>
              <a:path w="2914792" h="9745024">
                <a:moveTo>
                  <a:pt x="0" y="0"/>
                </a:moveTo>
                <a:lnTo>
                  <a:pt x="2914792" y="0"/>
                </a:lnTo>
                <a:lnTo>
                  <a:pt x="2914792" y="9745024"/>
                </a:lnTo>
                <a:lnTo>
                  <a:pt x="0" y="9745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 l="-252387" t="-343" r="-246698" b="-2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373208" y="0"/>
            <a:ext cx="2914792" cy="9745024"/>
            <a:chOff x="0" y="0"/>
            <a:chExt cx="767682" cy="25665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7682" cy="2566591"/>
            </a:xfrm>
            <a:custGeom>
              <a:avLst/>
              <a:gdLst/>
              <a:ahLst/>
              <a:cxnLst/>
              <a:rect l="l" t="t" r="r" b="b"/>
              <a:pathLst>
                <a:path w="767682" h="2566591">
                  <a:moveTo>
                    <a:pt x="0" y="0"/>
                  </a:moveTo>
                  <a:lnTo>
                    <a:pt x="767682" y="0"/>
                  </a:lnTo>
                  <a:lnTo>
                    <a:pt x="767682" y="2566591"/>
                  </a:lnTo>
                  <a:lnTo>
                    <a:pt x="0" y="2566591"/>
                  </a:ln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67682" cy="2614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15478" y="1391189"/>
            <a:ext cx="1300281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Step-by-step project schedule to have an</a:t>
            </a:r>
            <a:r>
              <a:rPr lang="en-US" sz="3199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AI-enabled supply chain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959424"/>
            <a:ext cx="13265071" cy="5073006"/>
            <a:chOff x="0" y="0"/>
            <a:chExt cx="17686762" cy="6764008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3376638"/>
              <a:ext cx="15063513" cy="188"/>
            </a:xfrm>
            <a:prstGeom prst="line">
              <a:avLst/>
            </a:prstGeom>
            <a:ln w="70168" cap="flat">
              <a:solidFill>
                <a:srgbClr val="BA0D2F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796727" y="473339"/>
              <a:ext cx="0" cy="2903299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796727" y="473339"/>
              <a:ext cx="1576796" cy="0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373523" y="0"/>
              <a:ext cx="946678" cy="94667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5763426" y="473339"/>
              <a:ext cx="0" cy="2903299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5763426" y="473339"/>
              <a:ext cx="1576796" cy="0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7340222" y="0"/>
              <a:ext cx="946678" cy="94667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 flipV="1">
              <a:off x="10805019" y="473339"/>
              <a:ext cx="0" cy="2903299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10805019" y="473339"/>
              <a:ext cx="1576796" cy="0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2381815" y="0"/>
              <a:ext cx="946678" cy="946678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V="1">
              <a:off x="2992850" y="3376827"/>
              <a:ext cx="0" cy="2903299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2945870" y="6280126"/>
              <a:ext cx="1576796" cy="0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22666" y="5806787"/>
              <a:ext cx="946678" cy="94667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34" name="AutoShape 34"/>
            <p:cNvSpPr/>
            <p:nvPr/>
          </p:nvSpPr>
          <p:spPr>
            <a:xfrm flipV="1">
              <a:off x="7862054" y="3387369"/>
              <a:ext cx="0" cy="2903299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>
              <a:off x="7815074" y="6290669"/>
              <a:ext cx="1576796" cy="0"/>
            </a:xfrm>
            <a:prstGeom prst="line">
              <a:avLst/>
            </a:prstGeom>
            <a:ln w="5012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9391870" y="5817330"/>
              <a:ext cx="946678" cy="946678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C11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4027428" y="3069767"/>
              <a:ext cx="701420" cy="613742"/>
              <a:chOff x="0" y="0"/>
              <a:chExt cx="812800" cy="7112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8898768" y="3069767"/>
              <a:ext cx="701420" cy="613742"/>
              <a:chOff x="0" y="0"/>
              <a:chExt cx="812800" cy="7112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5400000">
              <a:off x="12505957" y="3069767"/>
              <a:ext cx="701420" cy="613742"/>
              <a:chOff x="0" y="0"/>
              <a:chExt cx="812800" cy="7112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27000" y="292100"/>
                <a:ext cx="558800" cy="368300"/>
              </a:xfrm>
              <a:prstGeom prst="rect">
                <a:avLst/>
              </a:prstGeom>
            </p:spPr>
            <p:txBody>
              <a:bodyPr lIns="59522" tIns="59522" rIns="59522" bIns="59522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6038918" y="1256288"/>
              <a:ext cx="4495963" cy="1532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0"/>
                </a:lnSpc>
              </a:pPr>
              <a:r>
                <a:rPr lang="en-US" sz="1664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train and trail run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 training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Minimum trail usage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Error collection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747854" y="204905"/>
              <a:ext cx="198016" cy="48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072219" y="1096163"/>
              <a:ext cx="4495963" cy="1532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30"/>
                </a:lnSpc>
              </a:pPr>
              <a:r>
                <a:rPr lang="en-US" sz="1664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Strategy Initiation</a:t>
              </a:r>
            </a:p>
            <a:p>
              <a:pPr marL="359401" lvl="1" indent="-179700" algn="just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Talent recognition</a:t>
              </a:r>
            </a:p>
            <a:p>
              <a:pPr marL="359401" lvl="1" indent="-179700" algn="just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Research requirement</a:t>
              </a:r>
            </a:p>
            <a:p>
              <a:pPr marL="359401" lvl="1" indent="-179700" algn="just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Planning schedule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317598" y="3996454"/>
              <a:ext cx="4495963" cy="1532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0"/>
                </a:lnSpc>
              </a:pPr>
              <a:r>
                <a:rPr lang="en-US" sz="1664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Evaluation &amp; prepare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Current data evaluation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KPI definition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 cleansing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8132212" y="3996454"/>
              <a:ext cx="4495963" cy="1532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0"/>
                </a:lnSpc>
              </a:pPr>
              <a:r>
                <a:rPr lang="en-US" sz="1664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Adaptation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System Integration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Employee training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BCP design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397247" y="1145309"/>
              <a:ext cx="4495963" cy="1532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0"/>
                </a:lnSpc>
              </a:pPr>
              <a:r>
                <a:rPr lang="en-US" sz="1664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Continuous Improvement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KPI review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 refinement</a:t>
              </a:r>
            </a:p>
            <a:p>
              <a:pPr marL="359407" lvl="1" indent="-179703" algn="l">
                <a:lnSpc>
                  <a:spcPts val="2330"/>
                </a:lnSpc>
                <a:buFont typeface="Arial"/>
                <a:buChar char="•"/>
              </a:pPr>
              <a:r>
                <a:rPr lang="en-US" sz="166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Project scope expand</a:t>
              </a:r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15063513" y="2614136"/>
              <a:ext cx="2623249" cy="1420418"/>
              <a:chOff x="0" y="0"/>
              <a:chExt cx="656500" cy="35547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56500" cy="355477"/>
              </a:xfrm>
              <a:custGeom>
                <a:avLst/>
                <a:gdLst/>
                <a:ahLst/>
                <a:cxnLst/>
                <a:rect l="l" t="t" r="r" b="b"/>
                <a:pathLst>
                  <a:path w="656500" h="355477">
                    <a:moveTo>
                      <a:pt x="158401" y="0"/>
                    </a:moveTo>
                    <a:lnTo>
                      <a:pt x="498099" y="0"/>
                    </a:lnTo>
                    <a:cubicBezTo>
                      <a:pt x="585581" y="0"/>
                      <a:pt x="656500" y="70919"/>
                      <a:pt x="656500" y="158401"/>
                    </a:cubicBezTo>
                    <a:lnTo>
                      <a:pt x="656500" y="197076"/>
                    </a:lnTo>
                    <a:cubicBezTo>
                      <a:pt x="656500" y="239086"/>
                      <a:pt x="639811" y="279376"/>
                      <a:pt x="610105" y="309082"/>
                    </a:cubicBezTo>
                    <a:cubicBezTo>
                      <a:pt x="580399" y="338788"/>
                      <a:pt x="540109" y="355477"/>
                      <a:pt x="498099" y="355477"/>
                    </a:cubicBezTo>
                    <a:lnTo>
                      <a:pt x="158401" y="355477"/>
                    </a:lnTo>
                    <a:cubicBezTo>
                      <a:pt x="116390" y="355477"/>
                      <a:pt x="76101" y="338788"/>
                      <a:pt x="46395" y="309082"/>
                    </a:cubicBezTo>
                    <a:cubicBezTo>
                      <a:pt x="16689" y="279376"/>
                      <a:pt x="0" y="239086"/>
                      <a:pt x="0" y="197076"/>
                    </a:cubicBezTo>
                    <a:lnTo>
                      <a:pt x="0" y="158401"/>
                    </a:lnTo>
                    <a:cubicBezTo>
                      <a:pt x="0" y="116390"/>
                      <a:pt x="16689" y="76101"/>
                      <a:pt x="46395" y="46395"/>
                    </a:cubicBezTo>
                    <a:cubicBezTo>
                      <a:pt x="76101" y="16689"/>
                      <a:pt x="116390" y="0"/>
                      <a:pt x="158401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656500" cy="3935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25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5596903" y="2991141"/>
              <a:ext cx="1556470" cy="632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9"/>
                </a:lnSpc>
              </a:pPr>
              <a:r>
                <a:rPr lang="en-US" sz="142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AI-enabled</a:t>
              </a:r>
            </a:p>
            <a:p>
              <a:pPr algn="ctr">
                <a:lnSpc>
                  <a:spcPts val="1989"/>
                </a:lnSpc>
                <a:spcBef>
                  <a:spcPct val="0"/>
                </a:spcBef>
              </a:pPr>
              <a:r>
                <a:rPr lang="en-US" sz="142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Supply Chain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704046" y="204905"/>
              <a:ext cx="222056" cy="48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2743620" y="204905"/>
              <a:ext cx="226094" cy="48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891308" y="5985254"/>
              <a:ext cx="209394" cy="48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9748308" y="5995797"/>
              <a:ext cx="233801" cy="48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7"/>
                </a:lnSpc>
                <a:spcBef>
                  <a:spcPct val="0"/>
                </a:spcBef>
              </a:pPr>
              <a:r>
                <a:rPr lang="en-US" sz="2219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45024"/>
            <a:ext cx="18288000" cy="593648"/>
            <a:chOff x="0" y="0"/>
            <a:chExt cx="24384000" cy="7915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791531"/>
              <a:chOff x="0" y="0"/>
              <a:chExt cx="4816593" cy="1563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56352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635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6352"/>
                    </a:lnTo>
                    <a:lnTo>
                      <a:pt x="0" y="156352"/>
                    </a:ln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4816593" cy="194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548689" y="99990"/>
              <a:ext cx="2474887" cy="591550"/>
            </a:xfrm>
            <a:custGeom>
              <a:avLst/>
              <a:gdLst/>
              <a:ahLst/>
              <a:cxnLst/>
              <a:rect l="l" t="t" r="r" b="b"/>
              <a:pathLst>
                <a:path w="2474887" h="591550">
                  <a:moveTo>
                    <a:pt x="0" y="0"/>
                  </a:moveTo>
                  <a:lnTo>
                    <a:pt x="2474886" y="0"/>
                  </a:lnTo>
                  <a:lnTo>
                    <a:pt x="2474886" y="591551"/>
                  </a:lnTo>
                  <a:lnTo>
                    <a:pt x="0" y="59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5616" b="-842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0398" y="3652090"/>
            <a:ext cx="14392582" cy="5008526"/>
            <a:chOff x="0" y="0"/>
            <a:chExt cx="19190110" cy="6678034"/>
          </a:xfrm>
        </p:grpSpPr>
        <p:sp>
          <p:nvSpPr>
            <p:cNvPr id="8" name="AutoShape 8"/>
            <p:cNvSpPr/>
            <p:nvPr/>
          </p:nvSpPr>
          <p:spPr>
            <a:xfrm>
              <a:off x="17618184" y="3760959"/>
              <a:ext cx="1693" cy="768342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17618184" y="5441209"/>
              <a:ext cx="1693" cy="324918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7618184" y="2287674"/>
              <a:ext cx="0" cy="1445233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6049644" y="4529301"/>
              <a:ext cx="3140465" cy="911907"/>
              <a:chOff x="0" y="0"/>
              <a:chExt cx="672865" cy="19538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2865" cy="195382"/>
              </a:xfrm>
              <a:custGeom>
                <a:avLst/>
                <a:gdLst/>
                <a:ahLst/>
                <a:cxnLst/>
                <a:rect l="l" t="t" r="r" b="b"/>
                <a:pathLst>
                  <a:path w="672865" h="195382">
                    <a:moveTo>
                      <a:pt x="82174" y="0"/>
                    </a:moveTo>
                    <a:lnTo>
                      <a:pt x="590691" y="0"/>
                    </a:lnTo>
                    <a:cubicBezTo>
                      <a:pt x="636075" y="0"/>
                      <a:pt x="672865" y="36790"/>
                      <a:pt x="672865" y="82174"/>
                    </a:cubicBezTo>
                    <a:lnTo>
                      <a:pt x="672865" y="113208"/>
                    </a:lnTo>
                    <a:cubicBezTo>
                      <a:pt x="672865" y="158592"/>
                      <a:pt x="636075" y="195382"/>
                      <a:pt x="590691" y="195382"/>
                    </a:cubicBezTo>
                    <a:lnTo>
                      <a:pt x="82174" y="195382"/>
                    </a:lnTo>
                    <a:cubicBezTo>
                      <a:pt x="36790" y="195382"/>
                      <a:pt x="0" y="158592"/>
                      <a:pt x="0" y="113208"/>
                    </a:cubicBezTo>
                    <a:lnTo>
                      <a:pt x="0" y="82174"/>
                    </a:lnTo>
                    <a:cubicBezTo>
                      <a:pt x="0" y="36790"/>
                      <a:pt x="36790" y="0"/>
                      <a:pt x="82174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672865" cy="223957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1.5B  Yearley Cost-Savings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6087305" y="5766127"/>
              <a:ext cx="3061759" cy="911907"/>
              <a:chOff x="0" y="0"/>
              <a:chExt cx="656002" cy="1953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56002" cy="195382"/>
              </a:xfrm>
              <a:custGeom>
                <a:avLst/>
                <a:gdLst/>
                <a:ahLst/>
                <a:cxnLst/>
                <a:rect l="l" t="t" r="r" b="b"/>
                <a:pathLst>
                  <a:path w="656002" h="195382">
                    <a:moveTo>
                      <a:pt x="84286" y="0"/>
                    </a:moveTo>
                    <a:lnTo>
                      <a:pt x="571716" y="0"/>
                    </a:lnTo>
                    <a:cubicBezTo>
                      <a:pt x="594070" y="0"/>
                      <a:pt x="615508" y="8880"/>
                      <a:pt x="631315" y="24687"/>
                    </a:cubicBezTo>
                    <a:cubicBezTo>
                      <a:pt x="647122" y="40494"/>
                      <a:pt x="656002" y="61932"/>
                      <a:pt x="656002" y="84286"/>
                    </a:cubicBezTo>
                    <a:lnTo>
                      <a:pt x="656002" y="111096"/>
                    </a:lnTo>
                    <a:cubicBezTo>
                      <a:pt x="656002" y="133450"/>
                      <a:pt x="647122" y="154889"/>
                      <a:pt x="631315" y="170695"/>
                    </a:cubicBezTo>
                    <a:cubicBezTo>
                      <a:pt x="615508" y="186502"/>
                      <a:pt x="594070" y="195382"/>
                      <a:pt x="571716" y="195382"/>
                    </a:cubicBezTo>
                    <a:lnTo>
                      <a:pt x="84286" y="195382"/>
                    </a:lnTo>
                    <a:cubicBezTo>
                      <a:pt x="61932" y="195382"/>
                      <a:pt x="40494" y="186502"/>
                      <a:pt x="24687" y="170695"/>
                    </a:cubicBezTo>
                    <a:cubicBezTo>
                      <a:pt x="8880" y="154889"/>
                      <a:pt x="0" y="133450"/>
                      <a:pt x="0" y="111096"/>
                    </a:cubicBezTo>
                    <a:lnTo>
                      <a:pt x="0" y="84286"/>
                    </a:lnTo>
                    <a:cubicBezTo>
                      <a:pt x="0" y="61932"/>
                      <a:pt x="8880" y="40494"/>
                      <a:pt x="24687" y="24687"/>
                    </a:cubicBezTo>
                    <a:cubicBezTo>
                      <a:pt x="40494" y="8880"/>
                      <a:pt x="61932" y="0"/>
                      <a:pt x="84286" y="0"/>
                    </a:cubicBezTo>
                    <a:close/>
                  </a:path>
                </a:pathLst>
              </a:custGeom>
              <a:solidFill>
                <a:srgbClr val="BA0D2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656002" cy="223957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1.9B Yearly Net Profit</a:t>
                </a: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H="1">
              <a:off x="1792721" y="2383137"/>
              <a:ext cx="0" cy="547409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5808629" y="2397242"/>
              <a:ext cx="0" cy="533305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9841952" y="2397242"/>
              <a:ext cx="4447" cy="533305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3835997" y="2397242"/>
              <a:ext cx="17200" cy="533305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2930546"/>
              <a:ext cx="3585442" cy="1660826"/>
              <a:chOff x="0" y="0"/>
              <a:chExt cx="1469248" cy="68057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69248" cy="680576"/>
              </a:xfrm>
              <a:custGeom>
                <a:avLst/>
                <a:gdLst/>
                <a:ahLst/>
                <a:cxnLst/>
                <a:rect l="l" t="t" r="r" b="b"/>
                <a:pathLst>
                  <a:path w="1469248" h="680576">
                    <a:moveTo>
                      <a:pt x="0" y="0"/>
                    </a:moveTo>
                    <a:lnTo>
                      <a:pt x="1266048" y="0"/>
                    </a:lnTo>
                    <a:lnTo>
                      <a:pt x="1469248" y="340288"/>
                    </a:lnTo>
                    <a:lnTo>
                      <a:pt x="1266048" y="680576"/>
                    </a:lnTo>
                    <a:lnTo>
                      <a:pt x="0" y="680576"/>
                    </a:lnTo>
                    <a:lnTo>
                      <a:pt x="203200" y="340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B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77800" y="-38100"/>
                <a:ext cx="1215248" cy="718676"/>
              </a:xfrm>
              <a:prstGeom prst="rect">
                <a:avLst/>
              </a:prstGeom>
            </p:spPr>
            <p:txBody>
              <a:bodyPr lIns="37547" tIns="37547" rIns="37547" bIns="37547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015908" y="2930546"/>
              <a:ext cx="3585442" cy="1660826"/>
              <a:chOff x="0" y="0"/>
              <a:chExt cx="1469248" cy="68057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69248" cy="680576"/>
              </a:xfrm>
              <a:custGeom>
                <a:avLst/>
                <a:gdLst/>
                <a:ahLst/>
                <a:cxnLst/>
                <a:rect l="l" t="t" r="r" b="b"/>
                <a:pathLst>
                  <a:path w="1469248" h="680576">
                    <a:moveTo>
                      <a:pt x="0" y="0"/>
                    </a:moveTo>
                    <a:lnTo>
                      <a:pt x="1266048" y="0"/>
                    </a:lnTo>
                    <a:lnTo>
                      <a:pt x="1469248" y="340288"/>
                    </a:lnTo>
                    <a:lnTo>
                      <a:pt x="1266048" y="680576"/>
                    </a:lnTo>
                    <a:lnTo>
                      <a:pt x="0" y="680576"/>
                    </a:lnTo>
                    <a:lnTo>
                      <a:pt x="203200" y="340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B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77800" y="-38100"/>
                <a:ext cx="1215248" cy="718676"/>
              </a:xfrm>
              <a:prstGeom prst="rect">
                <a:avLst/>
              </a:prstGeom>
            </p:spPr>
            <p:txBody>
              <a:bodyPr lIns="37547" tIns="37547" rIns="37547" bIns="37547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027153" y="2930546"/>
              <a:ext cx="3585442" cy="1660826"/>
              <a:chOff x="0" y="0"/>
              <a:chExt cx="1469248" cy="68057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69248" cy="680576"/>
              </a:xfrm>
              <a:custGeom>
                <a:avLst/>
                <a:gdLst/>
                <a:ahLst/>
                <a:cxnLst/>
                <a:rect l="l" t="t" r="r" b="b"/>
                <a:pathLst>
                  <a:path w="1469248" h="680576">
                    <a:moveTo>
                      <a:pt x="0" y="0"/>
                    </a:moveTo>
                    <a:lnTo>
                      <a:pt x="1266048" y="0"/>
                    </a:lnTo>
                    <a:lnTo>
                      <a:pt x="1469248" y="340288"/>
                    </a:lnTo>
                    <a:lnTo>
                      <a:pt x="1266048" y="680576"/>
                    </a:lnTo>
                    <a:lnTo>
                      <a:pt x="0" y="680576"/>
                    </a:lnTo>
                    <a:lnTo>
                      <a:pt x="203200" y="340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B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77800" y="-38100"/>
                <a:ext cx="1215248" cy="718676"/>
              </a:xfrm>
              <a:prstGeom prst="rect">
                <a:avLst/>
              </a:prstGeom>
            </p:spPr>
            <p:txBody>
              <a:bodyPr lIns="37547" tIns="37547" rIns="37547" bIns="37547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2038399" y="2930546"/>
              <a:ext cx="3585442" cy="1660826"/>
              <a:chOff x="0" y="0"/>
              <a:chExt cx="1469248" cy="68057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69248" cy="680576"/>
              </a:xfrm>
              <a:custGeom>
                <a:avLst/>
                <a:gdLst/>
                <a:ahLst/>
                <a:cxnLst/>
                <a:rect l="l" t="t" r="r" b="b"/>
                <a:pathLst>
                  <a:path w="1469248" h="680576">
                    <a:moveTo>
                      <a:pt x="0" y="0"/>
                    </a:moveTo>
                    <a:lnTo>
                      <a:pt x="1266048" y="0"/>
                    </a:lnTo>
                    <a:lnTo>
                      <a:pt x="1469248" y="340288"/>
                    </a:lnTo>
                    <a:lnTo>
                      <a:pt x="1266048" y="680576"/>
                    </a:lnTo>
                    <a:lnTo>
                      <a:pt x="0" y="680576"/>
                    </a:lnTo>
                    <a:lnTo>
                      <a:pt x="203200" y="340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77800" y="-38100"/>
                <a:ext cx="1215248" cy="718676"/>
              </a:xfrm>
              <a:prstGeom prst="rect">
                <a:avLst/>
              </a:prstGeom>
            </p:spPr>
            <p:txBody>
              <a:bodyPr lIns="37547" tIns="37547" rIns="37547" bIns="37547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2439207" y="3181233"/>
              <a:ext cx="3295821" cy="1084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 products and services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Labor and Capital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New market: SaaS, E-com Management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16087305" y="1658377"/>
              <a:ext cx="3061759" cy="629297"/>
              <a:chOff x="0" y="0"/>
              <a:chExt cx="656002" cy="13483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56002" cy="134831"/>
              </a:xfrm>
              <a:custGeom>
                <a:avLst/>
                <a:gdLst/>
                <a:ahLst/>
                <a:cxnLst/>
                <a:rect l="l" t="t" r="r" b="b"/>
                <a:pathLst>
                  <a:path w="656002" h="134831">
                    <a:moveTo>
                      <a:pt x="67416" y="0"/>
                    </a:moveTo>
                    <a:lnTo>
                      <a:pt x="588586" y="0"/>
                    </a:lnTo>
                    <a:cubicBezTo>
                      <a:pt x="606466" y="0"/>
                      <a:pt x="623613" y="7103"/>
                      <a:pt x="636256" y="19746"/>
                    </a:cubicBezTo>
                    <a:cubicBezTo>
                      <a:pt x="648899" y="32388"/>
                      <a:pt x="656002" y="49536"/>
                      <a:pt x="656002" y="67416"/>
                    </a:cubicBezTo>
                    <a:lnTo>
                      <a:pt x="656002" y="67416"/>
                    </a:lnTo>
                    <a:cubicBezTo>
                      <a:pt x="656002" y="104648"/>
                      <a:pt x="625819" y="134831"/>
                      <a:pt x="588586" y="134831"/>
                    </a:cubicBezTo>
                    <a:lnTo>
                      <a:pt x="67416" y="134831"/>
                    </a:lnTo>
                    <a:cubicBezTo>
                      <a:pt x="49536" y="134831"/>
                      <a:pt x="32388" y="127728"/>
                      <a:pt x="19746" y="115085"/>
                    </a:cubicBezTo>
                    <a:cubicBezTo>
                      <a:pt x="7103" y="102443"/>
                      <a:pt x="0" y="85295"/>
                      <a:pt x="0" y="67416"/>
                    </a:cubicBezTo>
                    <a:lnTo>
                      <a:pt x="0" y="67416"/>
                    </a:lnTo>
                    <a:cubicBezTo>
                      <a:pt x="0" y="49536"/>
                      <a:pt x="7103" y="32388"/>
                      <a:pt x="19746" y="19746"/>
                    </a:cubicBezTo>
                    <a:cubicBezTo>
                      <a:pt x="32388" y="7103"/>
                      <a:pt x="49536" y="0"/>
                      <a:pt x="67416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656002" cy="163406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1800" b="1">
                    <a:solidFill>
                      <a:srgbClr val="BA0D2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600M Investemnt</a:t>
                </a:r>
              </a:p>
            </p:txBody>
          </p:sp>
        </p:grpSp>
        <p:sp>
          <p:nvSpPr>
            <p:cNvPr id="37" name="AutoShape 37"/>
            <p:cNvSpPr/>
            <p:nvPr/>
          </p:nvSpPr>
          <p:spPr>
            <a:xfrm>
              <a:off x="3585442" y="3760959"/>
              <a:ext cx="926340" cy="0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7601349" y="3760959"/>
              <a:ext cx="921678" cy="0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11612595" y="3760959"/>
              <a:ext cx="921678" cy="0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1025003" y="905408"/>
              <a:ext cx="1535436" cy="1477729"/>
              <a:chOff x="0" y="0"/>
              <a:chExt cx="844541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44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4541" h="812800">
                    <a:moveTo>
                      <a:pt x="422270" y="0"/>
                    </a:moveTo>
                    <a:cubicBezTo>
                      <a:pt x="189057" y="0"/>
                      <a:pt x="0" y="181951"/>
                      <a:pt x="0" y="406400"/>
                    </a:cubicBezTo>
                    <a:cubicBezTo>
                      <a:pt x="0" y="630849"/>
                      <a:pt x="189057" y="812800"/>
                      <a:pt x="422270" y="812800"/>
                    </a:cubicBezTo>
                    <a:cubicBezTo>
                      <a:pt x="655484" y="812800"/>
                      <a:pt x="844541" y="630849"/>
                      <a:pt x="844541" y="406400"/>
                    </a:cubicBezTo>
                    <a:cubicBezTo>
                      <a:pt x="844541" y="181951"/>
                      <a:pt x="655484" y="0"/>
                      <a:pt x="42227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9176" y="38100"/>
                <a:ext cx="686189" cy="698500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040910" y="919513"/>
              <a:ext cx="1535436" cy="1477729"/>
              <a:chOff x="0" y="0"/>
              <a:chExt cx="844541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44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4541" h="812800">
                    <a:moveTo>
                      <a:pt x="422270" y="0"/>
                    </a:moveTo>
                    <a:cubicBezTo>
                      <a:pt x="189057" y="0"/>
                      <a:pt x="0" y="181951"/>
                      <a:pt x="0" y="406400"/>
                    </a:cubicBezTo>
                    <a:cubicBezTo>
                      <a:pt x="0" y="630849"/>
                      <a:pt x="189057" y="812800"/>
                      <a:pt x="422270" y="812800"/>
                    </a:cubicBezTo>
                    <a:cubicBezTo>
                      <a:pt x="655484" y="812800"/>
                      <a:pt x="844541" y="630849"/>
                      <a:pt x="844541" y="406400"/>
                    </a:cubicBezTo>
                    <a:cubicBezTo>
                      <a:pt x="844541" y="181951"/>
                      <a:pt x="655484" y="0"/>
                      <a:pt x="42227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9176" y="38100"/>
                <a:ext cx="686189" cy="698500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9078681" y="919513"/>
              <a:ext cx="1535436" cy="1477729"/>
              <a:chOff x="0" y="0"/>
              <a:chExt cx="844541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44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4541" h="812800">
                    <a:moveTo>
                      <a:pt x="422270" y="0"/>
                    </a:moveTo>
                    <a:cubicBezTo>
                      <a:pt x="189057" y="0"/>
                      <a:pt x="0" y="181951"/>
                      <a:pt x="0" y="406400"/>
                    </a:cubicBezTo>
                    <a:cubicBezTo>
                      <a:pt x="0" y="630849"/>
                      <a:pt x="189057" y="812800"/>
                      <a:pt x="422270" y="812800"/>
                    </a:cubicBezTo>
                    <a:cubicBezTo>
                      <a:pt x="655484" y="812800"/>
                      <a:pt x="844541" y="630849"/>
                      <a:pt x="844541" y="406400"/>
                    </a:cubicBezTo>
                    <a:cubicBezTo>
                      <a:pt x="844541" y="181951"/>
                      <a:pt x="655484" y="0"/>
                      <a:pt x="422270" y="0"/>
                    </a:cubicBezTo>
                    <a:close/>
                  </a:path>
                </a:pathLst>
              </a:custGeom>
              <a:solidFill>
                <a:srgbClr val="FFCC0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9176" y="38100"/>
                <a:ext cx="686189" cy="698500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3068279" y="919513"/>
              <a:ext cx="1535436" cy="1477729"/>
              <a:chOff x="0" y="0"/>
              <a:chExt cx="844541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44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4541" h="812800">
                    <a:moveTo>
                      <a:pt x="422270" y="0"/>
                    </a:moveTo>
                    <a:cubicBezTo>
                      <a:pt x="189057" y="0"/>
                      <a:pt x="0" y="181951"/>
                      <a:pt x="0" y="406400"/>
                    </a:cubicBezTo>
                    <a:cubicBezTo>
                      <a:pt x="0" y="630849"/>
                      <a:pt x="189057" y="812800"/>
                      <a:pt x="422270" y="812800"/>
                    </a:cubicBezTo>
                    <a:cubicBezTo>
                      <a:pt x="655484" y="812800"/>
                      <a:pt x="844541" y="630849"/>
                      <a:pt x="844541" y="406400"/>
                    </a:cubicBezTo>
                    <a:cubicBezTo>
                      <a:pt x="844541" y="181951"/>
                      <a:pt x="655484" y="0"/>
                      <a:pt x="42227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79176" y="38100"/>
                <a:ext cx="686189" cy="698500"/>
              </a:xfrm>
              <a:prstGeom prst="rect">
                <a:avLst/>
              </a:prstGeom>
            </p:spPr>
            <p:txBody>
              <a:bodyPr lIns="46834" tIns="46834" rIns="46834" bIns="46834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1274034" y="1130974"/>
              <a:ext cx="1037374" cy="998386"/>
            </a:xfrm>
            <a:custGeom>
              <a:avLst/>
              <a:gdLst/>
              <a:ahLst/>
              <a:cxnLst/>
              <a:rect l="l" t="t" r="r" b="b"/>
              <a:pathLst>
                <a:path w="1037374" h="998386">
                  <a:moveTo>
                    <a:pt x="0" y="0"/>
                  </a:moveTo>
                  <a:lnTo>
                    <a:pt x="1037374" y="0"/>
                  </a:lnTo>
                  <a:lnTo>
                    <a:pt x="1037374" y="998386"/>
                  </a:lnTo>
                  <a:lnTo>
                    <a:pt x="0" y="998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52" b="-195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5237200" y="1087177"/>
              <a:ext cx="1187013" cy="1142401"/>
            </a:xfrm>
            <a:custGeom>
              <a:avLst/>
              <a:gdLst/>
              <a:ahLst/>
              <a:cxnLst/>
              <a:rect l="l" t="t" r="r" b="b"/>
              <a:pathLst>
                <a:path w="1187013" h="1142401">
                  <a:moveTo>
                    <a:pt x="0" y="0"/>
                  </a:moveTo>
                  <a:lnTo>
                    <a:pt x="1187013" y="0"/>
                  </a:lnTo>
                  <a:lnTo>
                    <a:pt x="1187013" y="1142401"/>
                  </a:lnTo>
                  <a:lnTo>
                    <a:pt x="0" y="1142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52" b="-195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 rot="787923">
              <a:off x="9372575" y="1118914"/>
              <a:ext cx="1101320" cy="1050716"/>
            </a:xfrm>
            <a:custGeom>
              <a:avLst/>
              <a:gdLst/>
              <a:ahLst/>
              <a:cxnLst/>
              <a:rect l="l" t="t" r="r" b="b"/>
              <a:pathLst>
                <a:path w="1101320" h="1050716">
                  <a:moveTo>
                    <a:pt x="0" y="0"/>
                  </a:moveTo>
                  <a:lnTo>
                    <a:pt x="1101320" y="0"/>
                  </a:lnTo>
                  <a:lnTo>
                    <a:pt x="1101320" y="1050716"/>
                  </a:lnTo>
                  <a:lnTo>
                    <a:pt x="0" y="105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08" b="-24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13225464" y="1077934"/>
              <a:ext cx="1176910" cy="1132677"/>
            </a:xfrm>
            <a:custGeom>
              <a:avLst/>
              <a:gdLst/>
              <a:ahLst/>
              <a:cxnLst/>
              <a:rect l="l" t="t" r="r" b="b"/>
              <a:pathLst>
                <a:path w="1176910" h="1132677">
                  <a:moveTo>
                    <a:pt x="0" y="0"/>
                  </a:moveTo>
                  <a:lnTo>
                    <a:pt x="1176910" y="0"/>
                  </a:lnTo>
                  <a:lnTo>
                    <a:pt x="1176910" y="1132677"/>
                  </a:lnTo>
                  <a:lnTo>
                    <a:pt x="0" y="1132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952" b="-195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069787" y="-19050"/>
              <a:ext cx="1509067" cy="62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0"/>
                </a:lnSpc>
                <a:spcBef>
                  <a:spcPct val="0"/>
                </a:spcBef>
              </a:pPr>
              <a:r>
                <a:rPr lang="en-US" sz="142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Agile Operations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4859080" y="-19050"/>
              <a:ext cx="1899096" cy="62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0"/>
                </a:lnSpc>
                <a:spcBef>
                  <a:spcPct val="0"/>
                </a:spcBef>
              </a:pPr>
              <a:r>
                <a:rPr lang="en-US" sz="142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Resource Efficiency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2756230" y="-28575"/>
              <a:ext cx="2115378" cy="677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  <a:spcBef>
                  <a:spcPct val="0"/>
                </a:spcBef>
              </a:pPr>
              <a:r>
                <a:rPr lang="en-US" sz="1475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Continuous  Innovation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633306" y="18877"/>
              <a:ext cx="2534093" cy="62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0"/>
                </a:lnSpc>
                <a:spcBef>
                  <a:spcPct val="0"/>
                </a:spcBef>
              </a:pPr>
              <a:r>
                <a:rPr lang="en-US" sz="142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Infrastructure Optimization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633306" y="3319347"/>
              <a:ext cx="2551293" cy="80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2855" lvl="1" indent="-126428" algn="l">
                <a:lnSpc>
                  <a:spcPts val="1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Cloud Platforms</a:t>
              </a:r>
            </a:p>
            <a:p>
              <a:pPr marL="252855" lvl="1" indent="-126428" algn="l">
                <a:lnSpc>
                  <a:spcPts val="1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Scalability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Flexibility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575697" y="3181233"/>
              <a:ext cx="2624844" cy="1084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 Quantization and Pipelines:</a:t>
              </a:r>
            </a:p>
            <a:p>
              <a:pPr marL="252855" lvl="1" indent="-126428" algn="l">
                <a:lnSpc>
                  <a:spcPts val="1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171" b="1">
                  <a:solidFill>
                    <a:srgbClr val="BA0D2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25% Cost reduction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Faster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8568394" y="3319347"/>
              <a:ext cx="2779380" cy="80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Robust IT Framework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Flexible &amp; responsive</a:t>
              </a:r>
            </a:p>
            <a:p>
              <a:pPr marL="252855" lvl="1" indent="-126428" algn="l">
                <a:lnSpc>
                  <a:spcPts val="1639"/>
                </a:lnSpc>
                <a:buFont typeface="Arial"/>
                <a:buChar char="•"/>
              </a:pPr>
              <a:r>
                <a:rPr lang="en-US" sz="117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Adaptable</a:t>
              </a:r>
            </a:p>
          </p:txBody>
        </p:sp>
        <p:sp>
          <p:nvSpPr>
            <p:cNvPr id="63" name="AutoShape 63"/>
            <p:cNvSpPr/>
            <p:nvPr/>
          </p:nvSpPr>
          <p:spPr>
            <a:xfrm>
              <a:off x="15623840" y="3760959"/>
              <a:ext cx="1996037" cy="0"/>
            </a:xfrm>
            <a:prstGeom prst="line">
              <a:avLst/>
            </a:prstGeom>
            <a:ln w="50800" cap="flat">
              <a:solidFill>
                <a:srgbClr val="BA0D2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4"/>
          <p:cNvGrpSpPr/>
          <p:nvPr/>
        </p:nvGrpSpPr>
        <p:grpSpPr>
          <a:xfrm rot="-8220799">
            <a:off x="14033359" y="-4947026"/>
            <a:ext cx="9201667" cy="9201667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 rot="4547427">
              <a:off x="-42661" y="-42661"/>
              <a:ext cx="898122" cy="898122"/>
            </a:xfrm>
            <a:custGeom>
              <a:avLst/>
              <a:gdLst/>
              <a:ahLst/>
              <a:cxnLst/>
              <a:rect l="l" t="t" r="r" b="b"/>
              <a:pathLst>
                <a:path w="898122" h="898122">
                  <a:moveTo>
                    <a:pt x="55095" y="349302"/>
                  </a:moveTo>
                  <a:cubicBezTo>
                    <a:pt x="0" y="566884"/>
                    <a:pt x="131721" y="787932"/>
                    <a:pt x="349302" y="843027"/>
                  </a:cubicBezTo>
                  <a:cubicBezTo>
                    <a:pt x="566884" y="898122"/>
                    <a:pt x="787932" y="766401"/>
                    <a:pt x="843027" y="548820"/>
                  </a:cubicBezTo>
                  <a:cubicBezTo>
                    <a:pt x="898122" y="331238"/>
                    <a:pt x="766401" y="110190"/>
                    <a:pt x="548820" y="55095"/>
                  </a:cubicBezTo>
                  <a:cubicBezTo>
                    <a:pt x="331238" y="0"/>
                    <a:pt x="110190" y="131721"/>
                    <a:pt x="55095" y="349302"/>
                  </a:cubicBezTo>
                  <a:close/>
                </a:path>
              </a:pathLst>
            </a:custGeom>
            <a:blipFill>
              <a:blip r:embed="rId7">
                <a:alphaModFix amt="90000"/>
              </a:blip>
              <a:stretch>
                <a:fillRect l="-31666" r="-31211" b="-17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471857" y="971550"/>
            <a:ext cx="1235320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Leveraging AI to  enhance operational</a:t>
            </a: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efficiency,  drive innovation, </a:t>
            </a: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achieve</a:t>
            </a:r>
            <a:r>
              <a:rPr lang="en-US" sz="3200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308% ROI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8317" y="0"/>
            <a:ext cx="18426317" cy="10287000"/>
            <a:chOff x="0" y="0"/>
            <a:chExt cx="48530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3022" cy="2709333"/>
            </a:xfrm>
            <a:custGeom>
              <a:avLst/>
              <a:gdLst/>
              <a:ahLst/>
              <a:cxnLst/>
              <a:rect l="l" t="t" r="r" b="b"/>
              <a:pathLst>
                <a:path w="4853022" h="2709333">
                  <a:moveTo>
                    <a:pt x="0" y="0"/>
                  </a:moveTo>
                  <a:lnTo>
                    <a:pt x="4853022" y="0"/>
                  </a:lnTo>
                  <a:lnTo>
                    <a:pt x="48530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D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530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3737719" y="6066138"/>
            <a:ext cx="10812562" cy="0"/>
          </a:xfrm>
          <a:prstGeom prst="line">
            <a:avLst/>
          </a:prstGeom>
          <a:ln w="66675" cap="flat">
            <a:solidFill>
              <a:srgbClr val="BA0D2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62640" y="2913784"/>
            <a:ext cx="1911425" cy="2497428"/>
          </a:xfrm>
          <a:custGeom>
            <a:avLst/>
            <a:gdLst/>
            <a:ahLst/>
            <a:cxnLst/>
            <a:rect l="l" t="t" r="r" b="b"/>
            <a:pathLst>
              <a:path w="1911425" h="2497428">
                <a:moveTo>
                  <a:pt x="0" y="0"/>
                </a:moveTo>
                <a:lnTo>
                  <a:pt x="1911425" y="0"/>
                </a:lnTo>
                <a:lnTo>
                  <a:pt x="1911425" y="2497428"/>
                </a:lnTo>
                <a:lnTo>
                  <a:pt x="0" y="249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25026" y="4341303"/>
            <a:ext cx="8837948" cy="10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3"/>
              </a:lnSpc>
              <a:spcBef>
                <a:spcPct val="0"/>
              </a:spcBef>
            </a:pPr>
            <a:r>
              <a:rPr lang="en-US" sz="6252" b="1">
                <a:solidFill>
                  <a:srgbClr val="BA0D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29448" y="667845"/>
            <a:ext cx="17029103" cy="8951310"/>
            <a:chOff x="0" y="0"/>
            <a:chExt cx="4485031" cy="2357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85031" cy="2357547"/>
            </a:xfrm>
            <a:custGeom>
              <a:avLst/>
              <a:gdLst/>
              <a:ahLst/>
              <a:cxnLst/>
              <a:rect l="l" t="t" r="r" b="b"/>
              <a:pathLst>
                <a:path w="4485031" h="2357547">
                  <a:moveTo>
                    <a:pt x="0" y="0"/>
                  </a:moveTo>
                  <a:lnTo>
                    <a:pt x="4485031" y="0"/>
                  </a:lnTo>
                  <a:lnTo>
                    <a:pt x="4485031" y="2357547"/>
                  </a:lnTo>
                  <a:lnTo>
                    <a:pt x="0" y="2357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BA0D2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85031" cy="2395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Macintosh PowerPoint</Application>
  <PresentationFormat>Custom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Canva Sans Bold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DHL</dc:title>
  <cp:lastModifiedBy>Gregorio Lozano</cp:lastModifiedBy>
  <cp:revision>3</cp:revision>
  <dcterms:created xsi:type="dcterms:W3CDTF">2006-08-16T00:00:00Z</dcterms:created>
  <dcterms:modified xsi:type="dcterms:W3CDTF">2025-02-26T19:16:30Z</dcterms:modified>
  <dc:identifier>DAGf9HPSbxw</dc:identifier>
</cp:coreProperties>
</file>